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tiff" ContentType="image/tiff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247" r:id="rId2"/>
    <p:sldId id="1289" r:id="rId3"/>
    <p:sldId id="1248" r:id="rId4"/>
    <p:sldId id="1299" r:id="rId5"/>
    <p:sldId id="1301" r:id="rId6"/>
    <p:sldId id="1302" r:id="rId7"/>
    <p:sldId id="1300" r:id="rId8"/>
    <p:sldId id="1283" r:id="rId9"/>
    <p:sldId id="1297" r:id="rId10"/>
    <p:sldId id="1287" r:id="rId11"/>
    <p:sldId id="1304" r:id="rId12"/>
    <p:sldId id="1307" r:id="rId13"/>
    <p:sldId id="1296" r:id="rId14"/>
  </p:sldIdLst>
  <p:sldSz cx="9144000" cy="5143500" type="screen16x9"/>
  <p:notesSz cx="6858000" cy="9144000"/>
  <p:defaultTextStyle>
    <a:defPPr>
      <a:defRPr lang="ru-RU"/>
    </a:defPPr>
    <a:lvl1pPr marL="0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91420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9E94"/>
    <a:srgbClr val="FF9900"/>
    <a:srgbClr val="EACB24"/>
    <a:srgbClr val="2EE0B6"/>
    <a:srgbClr val="3F3D33"/>
    <a:srgbClr val="000000"/>
    <a:srgbClr val="DBF5F9"/>
    <a:srgbClr val="C19B69"/>
    <a:srgbClr val="46420F"/>
    <a:srgbClr val="605B1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9164" autoAdjust="0"/>
    <p:restoredTop sz="89289" autoAdjust="0"/>
  </p:normalViewPr>
  <p:slideViewPr>
    <p:cSldViewPr>
      <p:cViewPr varScale="1">
        <p:scale>
          <a:sx n="128" d="100"/>
          <a:sy n="128" d="100"/>
        </p:scale>
        <p:origin x="-33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006"/>
    </p:cViewPr>
  </p:sorterViewPr>
  <p:notesViewPr>
    <p:cSldViewPr>
      <p:cViewPr varScale="1">
        <p:scale>
          <a:sx n="110" d="100"/>
          <a:sy n="110" d="100"/>
        </p:scale>
        <p:origin x="5104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9062895128054552"/>
          <c:y val="0.1260821447189629"/>
          <c:w val="0.61701775199580999"/>
          <c:h val="0.66448065599548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layout>
                <c:manualLayout>
                  <c:x val="-7.1387570693203423E-2"/>
                  <c:y val="0.23968134594731649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4.6191957507366918E-2"/>
                  <c:y val="-0.2080253191240859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0578703703703721E-2"/>
                  <c:y val="-3.5277777777777818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52.5</c:v>
                </c:pt>
                <c:pt idx="1">
                  <c:v>47.3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4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19062895128054536"/>
          <c:y val="0.1260821447189629"/>
          <c:w val="0.61701775199580999"/>
          <c:h val="0.6644806559954882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1"/>
              <c:layout>
                <c:manualLayout>
                  <c:x val="-2.9394882050142578E-2"/>
                  <c:y val="-0.42509521734052341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0578703703703731E-2"/>
                  <c:y val="-3.5277777777777845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30.6</c:v>
                </c:pt>
                <c:pt idx="1">
                  <c:v>68.8</c:v>
                </c:pt>
                <c:pt idx="2">
                  <c:v>0.60000000000000031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4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autoTitleDeleted val="1"/>
    <c:plotArea>
      <c:layout>
        <c:manualLayout>
          <c:layoutTarget val="inner"/>
          <c:xMode val="edge"/>
          <c:yMode val="edge"/>
          <c:x val="0.1906289512805453"/>
          <c:y val="0.1260821447189629"/>
          <c:w val="0.61701775199580999"/>
          <c:h val="0.66448065599548845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dLbl>
              <c:idx val="0"/>
              <c:layout>
                <c:manualLayout>
                  <c:x val="4.1992688643060834E-2"/>
                  <c:y val="7.2356632738812543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-6.7834343192636731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2.0578703703703741E-2"/>
                  <c:y val="-3.5277777777777866E-2"/>
                </c:manualLayout>
              </c:layout>
              <c:dLblPos val="bestFit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Hoja1!$A$2:$A$4</c:f>
              <c:strCache>
                <c:ptCount val="3"/>
                <c:pt idx="0">
                  <c:v>Sí</c:v>
                </c:pt>
                <c:pt idx="1">
                  <c:v>No</c:v>
                </c:pt>
                <c:pt idx="2">
                  <c:v>NS/NC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24.9</c:v>
                </c:pt>
                <c:pt idx="1">
                  <c:v>75</c:v>
                </c:pt>
                <c:pt idx="2">
                  <c:v>0.1</c:v>
                </c:pt>
              </c:numCache>
            </c:numRef>
          </c:val>
        </c:ser>
        <c:firstSliceAng val="0"/>
      </c:pieChart>
    </c:plotArea>
    <c:legend>
      <c:legendPos val="b"/>
      <c:layout/>
      <c:txPr>
        <a:bodyPr/>
        <a:lstStyle/>
        <a:p>
          <a:pPr>
            <a:defRPr sz="14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6"/>
  <c:chart>
    <c:autoTitleDeleted val="1"/>
    <c:plotArea>
      <c:layout>
        <c:manualLayout>
          <c:layoutTarget val="inner"/>
          <c:xMode val="edge"/>
          <c:yMode val="edge"/>
          <c:x val="0.12216510903426812"/>
          <c:y val="0.11766059013476535"/>
          <c:w val="0.86070093457944596"/>
          <c:h val="0.71373336024251199"/>
        </c:manualLayout>
      </c:layout>
      <c:barChart>
        <c:barDir val="col"/>
        <c:grouping val="clustered"/>
        <c:ser>
          <c:idx val="0"/>
          <c:order val="0"/>
          <c:tx>
            <c:strRef>
              <c:f>'Hoja1'!$B$1</c:f>
              <c:strCache>
                <c:ptCount val="1"/>
                <c:pt idx="0">
                  <c:v>Columna1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Val val="1"/>
          </c:dLbls>
          <c:cat>
            <c:numRef>
              <c:f>'Hoja1'!$A$2:$A$4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'Hoja1'!$B$2:$B$4</c:f>
              <c:numCache>
                <c:formatCode>General</c:formatCode>
                <c:ptCount val="3"/>
                <c:pt idx="0">
                  <c:v>517</c:v>
                </c:pt>
                <c:pt idx="1">
                  <c:v>890</c:v>
                </c:pt>
                <c:pt idx="2">
                  <c:v>1068</c:v>
                </c:pt>
              </c:numCache>
            </c:numRef>
          </c:val>
        </c:ser>
        <c:axId val="68875776"/>
        <c:axId val="68877312"/>
      </c:barChart>
      <c:catAx>
        <c:axId val="68875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>
                <a:latin typeface="Candara" pitchFamily="34" charset="0"/>
              </a:defRPr>
            </a:pPr>
            <a:endParaRPr lang="es-ES"/>
          </a:p>
        </c:txPr>
        <c:crossAx val="68877312"/>
        <c:crosses val="autoZero"/>
        <c:auto val="1"/>
        <c:lblAlgn val="ctr"/>
        <c:lblOffset val="100"/>
      </c:catAx>
      <c:valAx>
        <c:axId val="6887731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600">
                <a:latin typeface="Candara" pitchFamily="34" charset="0"/>
              </a:defRPr>
            </a:pPr>
            <a:endParaRPr lang="es-ES"/>
          </a:p>
        </c:txPr>
        <c:crossAx val="688757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ndara" pitchFamily="34" charset="0"/>
                  </a:defRPr>
                </a:pPr>
                <a:endParaRPr lang="es-ES"/>
              </a:p>
            </c:txPr>
            <c:dLblPos val="outEnd"/>
            <c:showPercent val="1"/>
            <c:showLeaderLines val="1"/>
          </c:dLbls>
          <c:cat>
            <c:strRef>
              <c:f>Hoja1!$A$2:$A$3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77</c:v>
                </c:pt>
                <c:pt idx="1">
                  <c:v>23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Candara" pitchFamily="34" charset="0"/>
            </a:defRPr>
          </a:pPr>
          <a:endParaRPr lang="es-ES"/>
        </a:p>
      </c:txPr>
    </c:legend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Sindicatos</c:v>
                </c:pt>
              </c:strCache>
            </c:strRef>
          </c:tx>
          <c:dLbls>
            <c:txPr>
              <a:bodyPr/>
              <a:lstStyle/>
              <a:p>
                <a:pPr>
                  <a:defRPr sz="1200">
                    <a:latin typeface="Candara" pitchFamily="34" charset="0"/>
                  </a:defRPr>
                </a:pPr>
                <a:endParaRPr lang="es-ES"/>
              </a:p>
            </c:txPr>
            <c:showVal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26</c:v>
                </c:pt>
                <c:pt idx="1">
                  <c:v>89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Periodistas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s-ES"/>
              </a:p>
            </c:txPr>
            <c:showVal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Hoja1!$C$2:$C$4</c:f>
              <c:numCache>
                <c:formatCode>General</c:formatCode>
                <c:ptCount val="3"/>
                <c:pt idx="0">
                  <c:v>6</c:v>
                </c:pt>
                <c:pt idx="1">
                  <c:v>42</c:v>
                </c:pt>
                <c:pt idx="2">
                  <c:v>61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Sociedad Civil</c:v>
                </c:pt>
              </c:strCache>
            </c:strRef>
          </c:tx>
          <c:dLbls>
            <c:txPr>
              <a:bodyPr/>
              <a:lstStyle/>
              <a:p>
                <a:pPr>
                  <a:defRPr sz="1100"/>
                </a:pPr>
                <a:endParaRPr lang="es-ES"/>
              </a:p>
            </c:txPr>
            <c:showVal val="1"/>
          </c:dLbls>
          <c:cat>
            <c:numRef>
              <c:f>Hoja1!$A$2:$A$4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Hoja1!$D$2:$D$4</c:f>
              <c:numCache>
                <c:formatCode>General</c:formatCode>
                <c:ptCount val="3"/>
                <c:pt idx="0">
                  <c:v>40</c:v>
                </c:pt>
                <c:pt idx="1">
                  <c:v>62</c:v>
                </c:pt>
                <c:pt idx="2">
                  <c:v>53</c:v>
                </c:pt>
              </c:numCache>
            </c:numRef>
          </c:val>
        </c:ser>
        <c:axId val="69004288"/>
        <c:axId val="69026560"/>
      </c:barChart>
      <c:catAx>
        <c:axId val="690042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Candara" pitchFamily="34" charset="0"/>
              </a:defRPr>
            </a:pPr>
            <a:endParaRPr lang="es-ES"/>
          </a:p>
        </c:txPr>
        <c:crossAx val="69026560"/>
        <c:crosses val="autoZero"/>
        <c:auto val="1"/>
        <c:lblAlgn val="ctr"/>
        <c:lblOffset val="100"/>
      </c:catAx>
      <c:valAx>
        <c:axId val="690265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Candara" pitchFamily="34" charset="0"/>
              </a:defRPr>
            </a:pPr>
            <a:endParaRPr lang="es-ES"/>
          </a:p>
        </c:txPr>
        <c:crossAx val="69004288"/>
        <c:crosses val="autoZero"/>
        <c:crossBetween val="between"/>
        <c:majorUnit val="20"/>
      </c:valAx>
    </c:plotArea>
    <c:legend>
      <c:legendPos val="r"/>
      <c:layout/>
      <c:txPr>
        <a:bodyPr/>
        <a:lstStyle/>
        <a:p>
          <a:pPr>
            <a:defRPr sz="1600">
              <a:latin typeface="Candara" pitchFamily="34" charset="0"/>
            </a:defRPr>
          </a:pPr>
          <a:endParaRPr lang="es-ES"/>
        </a:p>
      </c:txPr>
    </c:legend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2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3F2D-4C40-8A47-B131-FA84CE0A3C0A}" type="datetimeFigureOut">
              <a:rPr lang="ru-RU" smtClean="0"/>
              <a:pPr/>
              <a:t>03.07.2018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FC40D-6FB9-1648-B027-EAD4E7DC4F2C}" type="slidenum">
              <a:rPr lang="ru-RU" smtClean="0"/>
              <a:pPr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74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1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02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03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04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05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06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07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08" algn="l" defTabSz="45710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3FC40D-6FB9-1648-B027-EAD4E7DC4F2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1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5136738"/>
          </a:xfrm>
          <a:prstGeom prst="rect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sz="300"/>
            </a:lvl1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706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798989" y="1775655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1" name="Рисунок 20"/>
          <p:cNvSpPr>
            <a:spLocks noGrp="1"/>
          </p:cNvSpPr>
          <p:nvPr>
            <p:ph type="pic" sz="quarter" idx="24"/>
          </p:nvPr>
        </p:nvSpPr>
        <p:spPr>
          <a:xfrm>
            <a:off x="4095893" y="3513885"/>
            <a:ext cx="3245290" cy="1619623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4"/>
          <p:cNvSpPr>
            <a:spLocks noGrp="1"/>
          </p:cNvSpPr>
          <p:nvPr>
            <p:ph type="pic" sz="quarter" idx="25"/>
          </p:nvPr>
        </p:nvSpPr>
        <p:spPr>
          <a:xfrm>
            <a:off x="7547106" y="87762"/>
            <a:ext cx="1588104" cy="3170293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6331549" y="-1106321"/>
            <a:ext cx="2188353" cy="218846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025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827672" y="47416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4093620" y="1785647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21"/>
          </p:nvPr>
        </p:nvSpPr>
        <p:spPr>
          <a:xfrm>
            <a:off x="2390524" y="3523877"/>
            <a:ext cx="3245290" cy="1619623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6" hasCustomPrompt="1"/>
          </p:nvPr>
        </p:nvSpPr>
        <p:spPr>
          <a:xfrm>
            <a:off x="7579935" y="0"/>
            <a:ext cx="1582276" cy="1579329"/>
          </a:xfrm>
          <a:custGeom>
            <a:avLst/>
            <a:gdLst>
              <a:gd name="connsiteX0" fmla="*/ 0 w 4219678"/>
              <a:gd name="connsiteY0" fmla="*/ 0 h 4212032"/>
              <a:gd name="connsiteX1" fmla="*/ 4219678 w 4219678"/>
              <a:gd name="connsiteY1" fmla="*/ 0 h 4212032"/>
              <a:gd name="connsiteX2" fmla="*/ 4219678 w 4219678"/>
              <a:gd name="connsiteY2" fmla="*/ 4212032 h 421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678" h="4212032">
                <a:moveTo>
                  <a:pt x="0" y="0"/>
                </a:moveTo>
                <a:lnTo>
                  <a:pt x="4219678" y="0"/>
                </a:lnTo>
                <a:lnTo>
                  <a:pt x="4219678" y="4212032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олилиния 11"/>
          <p:cNvSpPr/>
          <p:nvPr userDrawn="1"/>
        </p:nvSpPr>
        <p:spPr>
          <a:xfrm rot="13500000">
            <a:off x="6371618" y="4049268"/>
            <a:ext cx="2188353" cy="2188464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04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15"/>
          <p:cNvSpPr>
            <a:spLocks noGrp="1"/>
          </p:cNvSpPr>
          <p:nvPr>
            <p:ph type="pic" sz="quarter" idx="17"/>
          </p:nvPr>
        </p:nvSpPr>
        <p:spPr>
          <a:xfrm>
            <a:off x="5827672" y="47416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20"/>
          </p:nvPr>
        </p:nvSpPr>
        <p:spPr>
          <a:xfrm>
            <a:off x="4093620" y="1785647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1"/>
          </p:nvPr>
        </p:nvSpPr>
        <p:spPr>
          <a:xfrm>
            <a:off x="5843150" y="3503451"/>
            <a:ext cx="3245290" cy="1619623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23" hasCustomPrompt="1"/>
          </p:nvPr>
        </p:nvSpPr>
        <p:spPr>
          <a:xfrm>
            <a:off x="4108287" y="1"/>
            <a:ext cx="3205480" cy="1599755"/>
          </a:xfrm>
          <a:custGeom>
            <a:avLst/>
            <a:gdLst>
              <a:gd name="connsiteX0" fmla="*/ 0 w 8548503"/>
              <a:gd name="connsiteY0" fmla="*/ 0 h 4266507"/>
              <a:gd name="connsiteX1" fmla="*/ 8548503 w 8548503"/>
              <a:gd name="connsiteY1" fmla="*/ 0 h 4266507"/>
              <a:gd name="connsiteX2" fmla="*/ 4274252 w 8548503"/>
              <a:gd name="connsiteY2" fmla="*/ 4266507 h 426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48503" h="4266507">
                <a:moveTo>
                  <a:pt x="0" y="0"/>
                </a:moveTo>
                <a:lnTo>
                  <a:pt x="8548503" y="0"/>
                </a:lnTo>
                <a:lnTo>
                  <a:pt x="4274252" y="426650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7" name="Полилиния 16"/>
          <p:cNvSpPr/>
          <p:nvPr userDrawn="1"/>
        </p:nvSpPr>
        <p:spPr>
          <a:xfrm rot="18900000">
            <a:off x="4250701" y="1140080"/>
            <a:ext cx="1121906" cy="112184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980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5"/>
          <p:cNvSpPr>
            <a:spLocks noGrp="1"/>
          </p:cNvSpPr>
          <p:nvPr>
            <p:ph type="pic" sz="quarter" idx="17"/>
          </p:nvPr>
        </p:nvSpPr>
        <p:spPr>
          <a:xfrm>
            <a:off x="4064937" y="47416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20"/>
          </p:nvPr>
        </p:nvSpPr>
        <p:spPr>
          <a:xfrm>
            <a:off x="2330885" y="1785647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7"/>
          <p:cNvSpPr>
            <a:spLocks noGrp="1"/>
          </p:cNvSpPr>
          <p:nvPr>
            <p:ph type="pic" sz="quarter" idx="21"/>
          </p:nvPr>
        </p:nvSpPr>
        <p:spPr>
          <a:xfrm>
            <a:off x="627789" y="3523877"/>
            <a:ext cx="3245290" cy="1619623"/>
          </a:xfrm>
          <a:custGeom>
            <a:avLst/>
            <a:gdLst>
              <a:gd name="connsiteX0" fmla="*/ 4030011 w 8060022"/>
              <a:gd name="connsiteY0" fmla="*/ 0 h 4022709"/>
              <a:gd name="connsiteX1" fmla="*/ 8060022 w 8060022"/>
              <a:gd name="connsiteY1" fmla="*/ 4022709 h 4022709"/>
              <a:gd name="connsiteX2" fmla="*/ 0 w 8060022"/>
              <a:gd name="connsiteY2" fmla="*/ 4022709 h 402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60022" h="4022709">
                <a:moveTo>
                  <a:pt x="4030011" y="0"/>
                </a:moveTo>
                <a:lnTo>
                  <a:pt x="8060022" y="4022709"/>
                </a:lnTo>
                <a:lnTo>
                  <a:pt x="0" y="4022709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5798989" y="1775655"/>
            <a:ext cx="3276246" cy="327014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4"/>
          <p:cNvSpPr>
            <a:spLocks noGrp="1"/>
          </p:cNvSpPr>
          <p:nvPr>
            <p:ph type="pic" sz="quarter" idx="25"/>
          </p:nvPr>
        </p:nvSpPr>
        <p:spPr>
          <a:xfrm>
            <a:off x="7547106" y="87762"/>
            <a:ext cx="1588104" cy="3170293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5" name="Полилиния 24"/>
          <p:cNvSpPr/>
          <p:nvPr userDrawn="1"/>
        </p:nvSpPr>
        <p:spPr>
          <a:xfrm>
            <a:off x="4095893" y="3513885"/>
            <a:ext cx="3245290" cy="1619623"/>
          </a:xfrm>
          <a:custGeom>
            <a:avLst/>
            <a:gdLst>
              <a:gd name="connsiteX0" fmla="*/ 4327335 w 8654671"/>
              <a:gd name="connsiteY0" fmla="*/ 0 h 4319495"/>
              <a:gd name="connsiteX1" fmla="*/ 8654671 w 8654671"/>
              <a:gd name="connsiteY1" fmla="*/ 4319495 h 4319495"/>
              <a:gd name="connsiteX2" fmla="*/ 0 w 8654671"/>
              <a:gd name="connsiteY2" fmla="*/ 4319495 h 431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54671" h="4319495">
                <a:moveTo>
                  <a:pt x="4327335" y="0"/>
                </a:moveTo>
                <a:lnTo>
                  <a:pt x="8654671" y="4319495"/>
                </a:lnTo>
                <a:lnTo>
                  <a:pt x="0" y="43194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2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8910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5"/>
          <p:cNvSpPr>
            <a:spLocks noGrp="1"/>
          </p:cNvSpPr>
          <p:nvPr>
            <p:ph type="pic" sz="quarter" idx="18"/>
          </p:nvPr>
        </p:nvSpPr>
        <p:spPr>
          <a:xfrm>
            <a:off x="3946097" y="1410756"/>
            <a:ext cx="2383743" cy="2379302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5"/>
          <p:cNvSpPr>
            <a:spLocks noGrp="1"/>
          </p:cNvSpPr>
          <p:nvPr>
            <p:ph type="pic" sz="quarter" idx="20"/>
          </p:nvPr>
        </p:nvSpPr>
        <p:spPr>
          <a:xfrm>
            <a:off x="70084" y="766984"/>
            <a:ext cx="3691879" cy="3685003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Рисунок 15"/>
          <p:cNvSpPr>
            <a:spLocks noGrp="1"/>
          </p:cNvSpPr>
          <p:nvPr>
            <p:ph type="pic" sz="quarter" idx="21"/>
          </p:nvPr>
        </p:nvSpPr>
        <p:spPr>
          <a:xfrm>
            <a:off x="2701829" y="165896"/>
            <a:ext cx="2329192" cy="2324854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Рисунок 15"/>
          <p:cNvSpPr>
            <a:spLocks noGrp="1"/>
          </p:cNvSpPr>
          <p:nvPr>
            <p:ph type="pic" sz="quarter" idx="22"/>
          </p:nvPr>
        </p:nvSpPr>
        <p:spPr>
          <a:xfrm>
            <a:off x="2701829" y="2706750"/>
            <a:ext cx="2329192" cy="2324854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651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2924924" y="2830691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2" name="Рисунок 15"/>
          <p:cNvSpPr>
            <a:spLocks noGrp="1"/>
          </p:cNvSpPr>
          <p:nvPr>
            <p:ph type="pic" sz="quarter" idx="18"/>
          </p:nvPr>
        </p:nvSpPr>
        <p:spPr>
          <a:xfrm>
            <a:off x="2924924" y="-398236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3" name="Рисунок 15"/>
          <p:cNvSpPr>
            <a:spLocks noGrp="1"/>
          </p:cNvSpPr>
          <p:nvPr>
            <p:ph type="pic" sz="quarter" idx="20"/>
          </p:nvPr>
        </p:nvSpPr>
        <p:spPr>
          <a:xfrm>
            <a:off x="-315225" y="2830691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2"/>
          </p:nvPr>
        </p:nvSpPr>
        <p:spPr>
          <a:xfrm>
            <a:off x="-308916" y="-398236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9" name="Рисунок 15"/>
          <p:cNvSpPr>
            <a:spLocks noGrp="1"/>
          </p:cNvSpPr>
          <p:nvPr>
            <p:ph type="pic" sz="quarter" idx="23"/>
          </p:nvPr>
        </p:nvSpPr>
        <p:spPr>
          <a:xfrm>
            <a:off x="1311025" y="1216228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 rot="18900000">
            <a:off x="-309974" y="2178031"/>
            <a:ext cx="1121906" cy="112184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97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1931122" y="2646831"/>
            <a:ext cx="2521604" cy="251690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4" name="Рисунок 15"/>
          <p:cNvSpPr>
            <a:spLocks noGrp="1"/>
          </p:cNvSpPr>
          <p:nvPr>
            <p:ph type="pic" sz="quarter" idx="22"/>
          </p:nvPr>
        </p:nvSpPr>
        <p:spPr>
          <a:xfrm>
            <a:off x="602817" y="1326049"/>
            <a:ext cx="2521604" cy="251690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4" name="Рисунок 15"/>
          <p:cNvSpPr>
            <a:spLocks noGrp="1"/>
          </p:cNvSpPr>
          <p:nvPr>
            <p:ph type="pic" sz="quarter" idx="23"/>
          </p:nvPr>
        </p:nvSpPr>
        <p:spPr>
          <a:xfrm>
            <a:off x="3259427" y="1326049"/>
            <a:ext cx="2521604" cy="251690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3" name="Полилиния 12"/>
          <p:cNvSpPr/>
          <p:nvPr userDrawn="1"/>
        </p:nvSpPr>
        <p:spPr>
          <a:xfrm rot="2700000">
            <a:off x="2287872" y="349024"/>
            <a:ext cx="1814651" cy="1814743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64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2789918" y="1005758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4876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3497059" cy="3894744"/>
          </a:xfrm>
          <a:custGeom>
            <a:avLst/>
            <a:gdLst>
              <a:gd name="connsiteX0" fmla="*/ 0 w 8637233"/>
              <a:gd name="connsiteY0" fmla="*/ 0 h 9619945"/>
              <a:gd name="connsiteX1" fmla="*/ 5156509 w 8637233"/>
              <a:gd name="connsiteY1" fmla="*/ 0 h 9619945"/>
              <a:gd name="connsiteX2" fmla="*/ 8637233 w 8637233"/>
              <a:gd name="connsiteY2" fmla="*/ 3474418 h 9619945"/>
              <a:gd name="connsiteX3" fmla="*/ 2480550 w 8637233"/>
              <a:gd name="connsiteY3" fmla="*/ 9619945 h 9619945"/>
              <a:gd name="connsiteX4" fmla="*/ 0 w 8637233"/>
              <a:gd name="connsiteY4" fmla="*/ 7143890 h 9619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7233" h="9619945">
                <a:moveTo>
                  <a:pt x="0" y="0"/>
                </a:moveTo>
                <a:lnTo>
                  <a:pt x="5156509" y="0"/>
                </a:lnTo>
                <a:lnTo>
                  <a:pt x="8637233" y="3474418"/>
                </a:lnTo>
                <a:lnTo>
                  <a:pt x="2480550" y="9619945"/>
                </a:lnTo>
                <a:lnTo>
                  <a:pt x="0" y="714389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Полилиния 16"/>
          <p:cNvSpPr/>
          <p:nvPr userDrawn="1"/>
        </p:nvSpPr>
        <p:spPr>
          <a:xfrm>
            <a:off x="2266365" y="0"/>
            <a:ext cx="2656651" cy="1325851"/>
          </a:xfrm>
          <a:custGeom>
            <a:avLst/>
            <a:gdLst>
              <a:gd name="connsiteX0" fmla="*/ 0 w 6561547"/>
              <a:gd name="connsiteY0" fmla="*/ 0 h 3274828"/>
              <a:gd name="connsiteX1" fmla="*/ 6561547 w 6561547"/>
              <a:gd name="connsiteY1" fmla="*/ 0 h 3274828"/>
              <a:gd name="connsiteX2" fmla="*/ 3280774 w 6561547"/>
              <a:gd name="connsiteY2" fmla="*/ 3274828 h 3274828"/>
              <a:gd name="connsiteX3" fmla="*/ 0 w 6561547"/>
              <a:gd name="connsiteY3" fmla="*/ 0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547" h="3274828">
                <a:moveTo>
                  <a:pt x="0" y="0"/>
                </a:moveTo>
                <a:lnTo>
                  <a:pt x="6561547" y="0"/>
                </a:lnTo>
                <a:lnTo>
                  <a:pt x="3280774" y="32748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600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754160" y="0"/>
            <a:ext cx="7737588" cy="3861587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4004050" y="-618936"/>
            <a:ext cx="1237808" cy="1237871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3327747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70092" y="2407712"/>
            <a:ext cx="2051852" cy="202702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517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2256" y="4767264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54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1000185" y="1518754"/>
            <a:ext cx="7249856" cy="3624746"/>
          </a:xfrm>
          <a:custGeom>
            <a:avLst/>
            <a:gdLst>
              <a:gd name="connsiteX0" fmla="*/ 9667107 w 19334209"/>
              <a:gd name="connsiteY0" fmla="*/ 0 h 9667108"/>
              <a:gd name="connsiteX1" fmla="*/ 19334209 w 19334209"/>
              <a:gd name="connsiteY1" fmla="*/ 9667108 h 9667108"/>
              <a:gd name="connsiteX2" fmla="*/ 13018747 w 19334209"/>
              <a:gd name="connsiteY2" fmla="*/ 9667108 h 9667108"/>
              <a:gd name="connsiteX3" fmla="*/ 9667108 w 19334209"/>
              <a:gd name="connsiteY3" fmla="*/ 6315466 h 9667108"/>
              <a:gd name="connsiteX4" fmla="*/ 6315466 w 19334209"/>
              <a:gd name="connsiteY4" fmla="*/ 9667108 h 9667108"/>
              <a:gd name="connsiteX5" fmla="*/ 0 w 19334209"/>
              <a:gd name="connsiteY5" fmla="*/ 9667108 h 96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4209" h="9667108">
                <a:moveTo>
                  <a:pt x="9667107" y="0"/>
                </a:moveTo>
                <a:lnTo>
                  <a:pt x="19334209" y="9667108"/>
                </a:lnTo>
                <a:lnTo>
                  <a:pt x="13018747" y="9667108"/>
                </a:lnTo>
                <a:lnTo>
                  <a:pt x="9667108" y="6315466"/>
                </a:lnTo>
                <a:lnTo>
                  <a:pt x="6315466" y="9667108"/>
                </a:lnTo>
                <a:lnTo>
                  <a:pt x="0" y="96671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754160" y="0"/>
            <a:ext cx="7737588" cy="3861587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Полилиния 9"/>
          <p:cNvSpPr/>
          <p:nvPr userDrawn="1"/>
        </p:nvSpPr>
        <p:spPr>
          <a:xfrm rot="2700000">
            <a:off x="4400401" y="-239968"/>
            <a:ext cx="445106" cy="445128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2247751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70092" y="2274751"/>
            <a:ext cx="2051852" cy="1160995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97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 17"/>
          <p:cNvSpPr/>
          <p:nvPr userDrawn="1"/>
        </p:nvSpPr>
        <p:spPr>
          <a:xfrm>
            <a:off x="-256671" y="164297"/>
            <a:ext cx="9958907" cy="4979203"/>
          </a:xfrm>
          <a:custGeom>
            <a:avLst/>
            <a:gdLst>
              <a:gd name="connsiteX0" fmla="*/ 9667107 w 19334209"/>
              <a:gd name="connsiteY0" fmla="*/ 0 h 9667108"/>
              <a:gd name="connsiteX1" fmla="*/ 19334209 w 19334209"/>
              <a:gd name="connsiteY1" fmla="*/ 9667108 h 9667108"/>
              <a:gd name="connsiteX2" fmla="*/ 13018747 w 19334209"/>
              <a:gd name="connsiteY2" fmla="*/ 9667108 h 9667108"/>
              <a:gd name="connsiteX3" fmla="*/ 9667108 w 19334209"/>
              <a:gd name="connsiteY3" fmla="*/ 6315466 h 9667108"/>
              <a:gd name="connsiteX4" fmla="*/ 6315466 w 19334209"/>
              <a:gd name="connsiteY4" fmla="*/ 9667108 h 9667108"/>
              <a:gd name="connsiteX5" fmla="*/ 0 w 19334209"/>
              <a:gd name="connsiteY5" fmla="*/ 9667108 h 966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34209" h="9667108">
                <a:moveTo>
                  <a:pt x="9667107" y="0"/>
                </a:moveTo>
                <a:lnTo>
                  <a:pt x="19334209" y="9667108"/>
                </a:lnTo>
                <a:lnTo>
                  <a:pt x="13018747" y="9667108"/>
                </a:lnTo>
                <a:lnTo>
                  <a:pt x="9667108" y="6315466"/>
                </a:lnTo>
                <a:lnTo>
                  <a:pt x="6315466" y="9667108"/>
                </a:lnTo>
                <a:lnTo>
                  <a:pt x="0" y="96671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4950017" y="0"/>
            <a:ext cx="6102281" cy="3045457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4304200 w 20634911"/>
              <a:gd name="connsiteY2" fmla="*/ 0 h 10298758"/>
              <a:gd name="connsiteX3" fmla="*/ 20634911 w 20634911"/>
              <a:gd name="connsiteY3" fmla="*/ 0 h 10298758"/>
              <a:gd name="connsiteX4" fmla="*/ 10317454 w 20634911"/>
              <a:gd name="connsiteY4" fmla="*/ 10298758 h 10298758"/>
              <a:gd name="connsiteX5" fmla="*/ 0 w 20634911"/>
              <a:gd name="connsiteY5" fmla="*/ 0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lnTo>
                  <a:pt x="0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39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4004974" y="0"/>
            <a:ext cx="5022231" cy="250643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6597093" y="84960"/>
            <a:ext cx="2544128" cy="5078778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13500000">
            <a:off x="6146681" y="3998356"/>
            <a:ext cx="2290173" cy="229028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869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4004974" y="0"/>
            <a:ext cx="5022231" cy="250643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3994242" y="2626351"/>
            <a:ext cx="5043695" cy="2517150"/>
          </a:xfrm>
          <a:custGeom>
            <a:avLst/>
            <a:gdLst>
              <a:gd name="connsiteX0" fmla="*/ 6725364 w 13450730"/>
              <a:gd name="connsiteY0" fmla="*/ 0 h 6713177"/>
              <a:gd name="connsiteX1" fmla="*/ 13450730 w 13450730"/>
              <a:gd name="connsiteY1" fmla="*/ 6713177 h 6713177"/>
              <a:gd name="connsiteX2" fmla="*/ 0 w 13450730"/>
              <a:gd name="connsiteY2" fmla="*/ 6713177 h 671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0730" h="6713177">
                <a:moveTo>
                  <a:pt x="6725364" y="0"/>
                </a:moveTo>
                <a:lnTo>
                  <a:pt x="13450730" y="6713177"/>
                </a:lnTo>
                <a:lnTo>
                  <a:pt x="0" y="671317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8100000">
            <a:off x="7450250" y="872730"/>
            <a:ext cx="3387501" cy="3387329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089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 16"/>
          <p:cNvSpPr/>
          <p:nvPr userDrawn="1"/>
        </p:nvSpPr>
        <p:spPr>
          <a:xfrm rot="10800000">
            <a:off x="106265" y="2618332"/>
            <a:ext cx="5059762" cy="2525168"/>
          </a:xfrm>
          <a:custGeom>
            <a:avLst/>
            <a:gdLst>
              <a:gd name="connsiteX0" fmla="*/ 0 w 6561547"/>
              <a:gd name="connsiteY0" fmla="*/ 0 h 3274828"/>
              <a:gd name="connsiteX1" fmla="*/ 6561547 w 6561547"/>
              <a:gd name="connsiteY1" fmla="*/ 0 h 3274828"/>
              <a:gd name="connsiteX2" fmla="*/ 3280774 w 6561547"/>
              <a:gd name="connsiteY2" fmla="*/ 3274828 h 3274828"/>
              <a:gd name="connsiteX3" fmla="*/ 0 w 6561547"/>
              <a:gd name="connsiteY3" fmla="*/ 0 h 327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1547" h="3274828">
                <a:moveTo>
                  <a:pt x="0" y="0"/>
                </a:moveTo>
                <a:lnTo>
                  <a:pt x="6561547" y="0"/>
                </a:lnTo>
                <a:lnTo>
                  <a:pt x="3280774" y="32748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4" name="Рисунок 14"/>
          <p:cNvSpPr>
            <a:spLocks noGrp="1"/>
          </p:cNvSpPr>
          <p:nvPr>
            <p:ph type="pic" sz="quarter" idx="17"/>
          </p:nvPr>
        </p:nvSpPr>
        <p:spPr>
          <a:xfrm flipH="1">
            <a:off x="0" y="0"/>
            <a:ext cx="2544128" cy="5078778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197993" y="0"/>
            <a:ext cx="4833028" cy="2412012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016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/>
          <p:cNvSpPr>
            <a:spLocks noGrp="1"/>
          </p:cNvSpPr>
          <p:nvPr>
            <p:ph type="pic" sz="quarter" idx="19"/>
          </p:nvPr>
        </p:nvSpPr>
        <p:spPr>
          <a:xfrm>
            <a:off x="4004974" y="0"/>
            <a:ext cx="5022231" cy="2506438"/>
          </a:xfrm>
          <a:custGeom>
            <a:avLst/>
            <a:gdLst>
              <a:gd name="connsiteX0" fmla="*/ 0 w 20634911"/>
              <a:gd name="connsiteY0" fmla="*/ 0 h 10298758"/>
              <a:gd name="connsiteX1" fmla="*/ 6330712 w 20634911"/>
              <a:gd name="connsiteY1" fmla="*/ 0 h 10298758"/>
              <a:gd name="connsiteX2" fmla="*/ 10317454 w 20634911"/>
              <a:gd name="connsiteY2" fmla="*/ 3979520 h 10298758"/>
              <a:gd name="connsiteX3" fmla="*/ 14304200 w 20634911"/>
              <a:gd name="connsiteY3" fmla="*/ 0 h 10298758"/>
              <a:gd name="connsiteX4" fmla="*/ 20634911 w 20634911"/>
              <a:gd name="connsiteY4" fmla="*/ 0 h 10298758"/>
              <a:gd name="connsiteX5" fmla="*/ 10317454 w 20634911"/>
              <a:gd name="connsiteY5" fmla="*/ 10298758 h 102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34911" h="10298758">
                <a:moveTo>
                  <a:pt x="0" y="0"/>
                </a:moveTo>
                <a:lnTo>
                  <a:pt x="6330712" y="0"/>
                </a:lnTo>
                <a:lnTo>
                  <a:pt x="10317454" y="3979520"/>
                </a:lnTo>
                <a:lnTo>
                  <a:pt x="14304200" y="0"/>
                </a:lnTo>
                <a:lnTo>
                  <a:pt x="20634911" y="0"/>
                </a:lnTo>
                <a:lnTo>
                  <a:pt x="10317454" y="1029875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7"/>
          </p:nvPr>
        </p:nvSpPr>
        <p:spPr>
          <a:xfrm>
            <a:off x="6672086" y="28883"/>
            <a:ext cx="2544128" cy="5078778"/>
          </a:xfrm>
          <a:custGeom>
            <a:avLst/>
            <a:gdLst>
              <a:gd name="connsiteX0" fmla="*/ 6504164 w 6504164"/>
              <a:gd name="connsiteY0" fmla="*/ 0 h 12984756"/>
              <a:gd name="connsiteX1" fmla="*/ 6504164 w 6504164"/>
              <a:gd name="connsiteY1" fmla="*/ 12984756 h 12984756"/>
              <a:gd name="connsiteX2" fmla="*/ 0 w 6504164"/>
              <a:gd name="connsiteY2" fmla="*/ 6492378 h 12984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4164" h="12984756">
                <a:moveTo>
                  <a:pt x="6504164" y="0"/>
                </a:moveTo>
                <a:lnTo>
                  <a:pt x="6504164" y="12984756"/>
                </a:lnTo>
                <a:lnTo>
                  <a:pt x="0" y="649237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6" hasCustomPrompt="1"/>
          </p:nvPr>
        </p:nvSpPr>
        <p:spPr>
          <a:xfrm>
            <a:off x="3994242" y="2626351"/>
            <a:ext cx="5043695" cy="2517150"/>
          </a:xfrm>
          <a:custGeom>
            <a:avLst/>
            <a:gdLst>
              <a:gd name="connsiteX0" fmla="*/ 6725364 w 13450730"/>
              <a:gd name="connsiteY0" fmla="*/ 0 h 6713177"/>
              <a:gd name="connsiteX1" fmla="*/ 13450730 w 13450730"/>
              <a:gd name="connsiteY1" fmla="*/ 6713177 h 6713177"/>
              <a:gd name="connsiteX2" fmla="*/ 0 w 13450730"/>
              <a:gd name="connsiteY2" fmla="*/ 6713177 h 6713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0730" h="6713177">
                <a:moveTo>
                  <a:pt x="6725364" y="0"/>
                </a:moveTo>
                <a:lnTo>
                  <a:pt x="13450730" y="6713177"/>
                </a:lnTo>
                <a:lnTo>
                  <a:pt x="0" y="671317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олилиния 8"/>
          <p:cNvSpPr/>
          <p:nvPr userDrawn="1"/>
        </p:nvSpPr>
        <p:spPr>
          <a:xfrm rot="18900000">
            <a:off x="5059794" y="2055386"/>
            <a:ext cx="1039125" cy="103907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36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7" hasCustomPrompt="1"/>
          </p:nvPr>
        </p:nvSpPr>
        <p:spPr>
          <a:xfrm>
            <a:off x="3736991" y="0"/>
            <a:ext cx="5407009" cy="5143500"/>
          </a:xfrm>
          <a:custGeom>
            <a:avLst/>
            <a:gdLst>
              <a:gd name="connsiteX0" fmla="*/ 307366 w 14419629"/>
              <a:gd name="connsiteY0" fmla="*/ 0 h 13717588"/>
              <a:gd name="connsiteX1" fmla="*/ 6841464 w 14419629"/>
              <a:gd name="connsiteY1" fmla="*/ 0 h 13717588"/>
              <a:gd name="connsiteX2" fmla="*/ 10397131 w 14419629"/>
              <a:gd name="connsiteY2" fmla="*/ 3549226 h 13717588"/>
              <a:gd name="connsiteX3" fmla="*/ 13952799 w 14419629"/>
              <a:gd name="connsiteY3" fmla="*/ 0 h 13717588"/>
              <a:gd name="connsiteX4" fmla="*/ 14419629 w 14419629"/>
              <a:gd name="connsiteY4" fmla="*/ 0 h 13717588"/>
              <a:gd name="connsiteX5" fmla="*/ 14419629 w 14419629"/>
              <a:gd name="connsiteY5" fmla="*/ 13717588 h 13717588"/>
              <a:gd name="connsiteX6" fmla="*/ 13971383 w 14419629"/>
              <a:gd name="connsiteY6" fmla="*/ 13717588 h 13717588"/>
              <a:gd name="connsiteX7" fmla="*/ 10252739 w 14419629"/>
              <a:gd name="connsiteY7" fmla="*/ 10005683 h 13717588"/>
              <a:gd name="connsiteX8" fmla="*/ 6534096 w 14419629"/>
              <a:gd name="connsiteY8" fmla="*/ 13717588 h 13717588"/>
              <a:gd name="connsiteX9" fmla="*/ 0 w 14419629"/>
              <a:gd name="connsiteY9" fmla="*/ 13717588 h 13717588"/>
              <a:gd name="connsiteX10" fmla="*/ 7024924 w 14419629"/>
              <a:gd name="connsiteY10" fmla="*/ 670539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9629" h="13717588">
                <a:moveTo>
                  <a:pt x="307366" y="0"/>
                </a:moveTo>
                <a:lnTo>
                  <a:pt x="6841464" y="0"/>
                </a:lnTo>
                <a:lnTo>
                  <a:pt x="10397131" y="3549226"/>
                </a:lnTo>
                <a:lnTo>
                  <a:pt x="13952799" y="0"/>
                </a:lnTo>
                <a:lnTo>
                  <a:pt x="14419629" y="0"/>
                </a:lnTo>
                <a:lnTo>
                  <a:pt x="14419629" y="13717588"/>
                </a:lnTo>
                <a:lnTo>
                  <a:pt x="13971383" y="13717588"/>
                </a:lnTo>
                <a:lnTo>
                  <a:pt x="10252739" y="10005683"/>
                </a:lnTo>
                <a:lnTo>
                  <a:pt x="6534096" y="13717588"/>
                </a:lnTo>
                <a:lnTo>
                  <a:pt x="0" y="13717588"/>
                </a:lnTo>
                <a:lnTo>
                  <a:pt x="7024924" y="670539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лилиния 6"/>
          <p:cNvSpPr/>
          <p:nvPr userDrawn="1"/>
        </p:nvSpPr>
        <p:spPr>
          <a:xfrm rot="18900000">
            <a:off x="4883737" y="1993677"/>
            <a:ext cx="1039125" cy="103907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758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3617" y="0"/>
            <a:ext cx="5407009" cy="5143500"/>
          </a:xfrm>
          <a:custGeom>
            <a:avLst/>
            <a:gdLst>
              <a:gd name="connsiteX0" fmla="*/ 307366 w 14419629"/>
              <a:gd name="connsiteY0" fmla="*/ 0 h 13717588"/>
              <a:gd name="connsiteX1" fmla="*/ 6841464 w 14419629"/>
              <a:gd name="connsiteY1" fmla="*/ 0 h 13717588"/>
              <a:gd name="connsiteX2" fmla="*/ 10397131 w 14419629"/>
              <a:gd name="connsiteY2" fmla="*/ 3549226 h 13717588"/>
              <a:gd name="connsiteX3" fmla="*/ 13952799 w 14419629"/>
              <a:gd name="connsiteY3" fmla="*/ 0 h 13717588"/>
              <a:gd name="connsiteX4" fmla="*/ 14419629 w 14419629"/>
              <a:gd name="connsiteY4" fmla="*/ 0 h 13717588"/>
              <a:gd name="connsiteX5" fmla="*/ 14419629 w 14419629"/>
              <a:gd name="connsiteY5" fmla="*/ 13717588 h 13717588"/>
              <a:gd name="connsiteX6" fmla="*/ 13971383 w 14419629"/>
              <a:gd name="connsiteY6" fmla="*/ 13717588 h 13717588"/>
              <a:gd name="connsiteX7" fmla="*/ 10252739 w 14419629"/>
              <a:gd name="connsiteY7" fmla="*/ 10005683 h 13717588"/>
              <a:gd name="connsiteX8" fmla="*/ 6534096 w 14419629"/>
              <a:gd name="connsiteY8" fmla="*/ 13717588 h 13717588"/>
              <a:gd name="connsiteX9" fmla="*/ 0 w 14419629"/>
              <a:gd name="connsiteY9" fmla="*/ 13717588 h 13717588"/>
              <a:gd name="connsiteX10" fmla="*/ 7024924 w 14419629"/>
              <a:gd name="connsiteY10" fmla="*/ 6705391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19629" h="13717588">
                <a:moveTo>
                  <a:pt x="307366" y="0"/>
                </a:moveTo>
                <a:lnTo>
                  <a:pt x="6841464" y="0"/>
                </a:lnTo>
                <a:lnTo>
                  <a:pt x="10397131" y="3549226"/>
                </a:lnTo>
                <a:lnTo>
                  <a:pt x="13952799" y="0"/>
                </a:lnTo>
                <a:lnTo>
                  <a:pt x="14419629" y="0"/>
                </a:lnTo>
                <a:lnTo>
                  <a:pt x="14419629" y="13717588"/>
                </a:lnTo>
                <a:lnTo>
                  <a:pt x="13971383" y="13717588"/>
                </a:lnTo>
                <a:lnTo>
                  <a:pt x="10252739" y="10005683"/>
                </a:lnTo>
                <a:lnTo>
                  <a:pt x="6534096" y="13717588"/>
                </a:lnTo>
                <a:lnTo>
                  <a:pt x="0" y="13717588"/>
                </a:lnTo>
                <a:lnTo>
                  <a:pt x="7024924" y="670539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sz="300"/>
            </a:lvl1pPr>
          </a:lstStyle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олилиния 11"/>
          <p:cNvSpPr/>
          <p:nvPr userDrawn="1"/>
        </p:nvSpPr>
        <p:spPr>
          <a:xfrm rot="8100000">
            <a:off x="3248139" y="2010402"/>
            <a:ext cx="1039125" cy="103907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35217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597459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73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7"/>
          </p:nvPr>
        </p:nvSpPr>
        <p:spPr>
          <a:xfrm>
            <a:off x="3842967" y="245545"/>
            <a:ext cx="4508604" cy="2256815"/>
          </a:xfrm>
          <a:custGeom>
            <a:avLst/>
            <a:gdLst>
              <a:gd name="connsiteX0" fmla="*/ 2121861 w 4243720"/>
              <a:gd name="connsiteY0" fmla="*/ 0 h 2121861"/>
              <a:gd name="connsiteX1" fmla="*/ 4243720 w 4243720"/>
              <a:gd name="connsiteY1" fmla="*/ 2121861 h 2121861"/>
              <a:gd name="connsiteX2" fmla="*/ 2776818 w 4243720"/>
              <a:gd name="connsiteY2" fmla="*/ 2121861 h 2121861"/>
              <a:gd name="connsiteX3" fmla="*/ 2121860 w 4243720"/>
              <a:gd name="connsiteY3" fmla="*/ 1466903 h 2121861"/>
              <a:gd name="connsiteX4" fmla="*/ 1466902 w 4243720"/>
              <a:gd name="connsiteY4" fmla="*/ 2121861 h 2121861"/>
              <a:gd name="connsiteX5" fmla="*/ 0 w 4243720"/>
              <a:gd name="connsiteY5" fmla="*/ 2121861 h 212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3720" h="2121861">
                <a:moveTo>
                  <a:pt x="2121861" y="0"/>
                </a:moveTo>
                <a:lnTo>
                  <a:pt x="4243720" y="2121861"/>
                </a:lnTo>
                <a:lnTo>
                  <a:pt x="2776818" y="2121861"/>
                </a:lnTo>
                <a:lnTo>
                  <a:pt x="2121860" y="1466903"/>
                </a:lnTo>
                <a:lnTo>
                  <a:pt x="1466902" y="2121861"/>
                </a:lnTo>
                <a:lnTo>
                  <a:pt x="0" y="2121861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8" name="Полилиния 7"/>
          <p:cNvSpPr/>
          <p:nvPr userDrawn="1"/>
        </p:nvSpPr>
        <p:spPr>
          <a:xfrm rot="2700000">
            <a:off x="4503318" y="913089"/>
            <a:ext cx="3187903" cy="3188065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45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18900000">
            <a:off x="4503237" y="913170"/>
            <a:ext cx="3188065" cy="3187903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9" name="Рисунок 13"/>
          <p:cNvSpPr>
            <a:spLocks noGrp="1"/>
          </p:cNvSpPr>
          <p:nvPr>
            <p:ph type="pic" sz="quarter" idx="18"/>
          </p:nvPr>
        </p:nvSpPr>
        <p:spPr>
          <a:xfrm>
            <a:off x="3832124" y="252934"/>
            <a:ext cx="2258395" cy="4508376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813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2256" y="4767264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300080" y="382721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85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7324689" y="751517"/>
            <a:ext cx="3638622" cy="3638438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  <p:sp>
        <p:nvSpPr>
          <p:cNvPr id="9" name="Рисунок 13"/>
          <p:cNvSpPr>
            <a:spLocks noGrp="1"/>
          </p:cNvSpPr>
          <p:nvPr>
            <p:ph type="pic" sz="quarter" idx="18"/>
          </p:nvPr>
        </p:nvSpPr>
        <p:spPr>
          <a:xfrm>
            <a:off x="4844453" y="310834"/>
            <a:ext cx="2258395" cy="4508376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249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7324689" y="751517"/>
            <a:ext cx="3638622" cy="3638438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  <p:sp>
        <p:nvSpPr>
          <p:cNvPr id="14" name="Рисунок 13"/>
          <p:cNvSpPr>
            <a:spLocks noGrp="1"/>
          </p:cNvSpPr>
          <p:nvPr>
            <p:ph type="pic" sz="quarter" idx="18"/>
          </p:nvPr>
        </p:nvSpPr>
        <p:spPr>
          <a:xfrm>
            <a:off x="4707006" y="91129"/>
            <a:ext cx="2484234" cy="4959214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9"/>
          </p:nvPr>
        </p:nvSpPr>
        <p:spPr>
          <a:xfrm>
            <a:off x="3248939" y="707771"/>
            <a:ext cx="1866442" cy="3725931"/>
          </a:xfrm>
          <a:custGeom>
            <a:avLst/>
            <a:gdLst>
              <a:gd name="connsiteX0" fmla="*/ 6861500 w 6861500"/>
              <a:gd name="connsiteY0" fmla="*/ 0 h 13722995"/>
              <a:gd name="connsiteX1" fmla="*/ 6861499 w 6861500"/>
              <a:gd name="connsiteY1" fmla="*/ 4743548 h 13722995"/>
              <a:gd name="connsiteX2" fmla="*/ 4743548 w 6861500"/>
              <a:gd name="connsiteY2" fmla="*/ 6861498 h 13722995"/>
              <a:gd name="connsiteX3" fmla="*/ 6861499 w 6861500"/>
              <a:gd name="connsiteY3" fmla="*/ 8979449 h 13722995"/>
              <a:gd name="connsiteX4" fmla="*/ 6861498 w 6861500"/>
              <a:gd name="connsiteY4" fmla="*/ 13722995 h 13722995"/>
              <a:gd name="connsiteX5" fmla="*/ 0 w 6861500"/>
              <a:gd name="connsiteY5" fmla="*/ 6861498 h 1372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1500" h="13722995">
                <a:moveTo>
                  <a:pt x="6861500" y="0"/>
                </a:moveTo>
                <a:lnTo>
                  <a:pt x="6861499" y="4743548"/>
                </a:lnTo>
                <a:lnTo>
                  <a:pt x="4743548" y="6861498"/>
                </a:lnTo>
                <a:lnTo>
                  <a:pt x="6861499" y="8979449"/>
                </a:lnTo>
                <a:lnTo>
                  <a:pt x="6861498" y="13722995"/>
                </a:lnTo>
                <a:lnTo>
                  <a:pt x="0" y="6861498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6048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8100000">
            <a:off x="7324689" y="751517"/>
            <a:ext cx="3638622" cy="3638438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9"/>
          </p:nvPr>
        </p:nvSpPr>
        <p:spPr>
          <a:xfrm>
            <a:off x="4004974" y="0"/>
            <a:ext cx="4336024" cy="5143500"/>
          </a:xfrm>
          <a:custGeom>
            <a:avLst/>
            <a:gdLst>
              <a:gd name="connsiteX0" fmla="*/ 0 w 11712063"/>
              <a:gd name="connsiteY0" fmla="*/ 0 h 13717588"/>
              <a:gd name="connsiteX1" fmla="*/ 4853267 w 11712063"/>
              <a:gd name="connsiteY1" fmla="*/ 0 h 13717588"/>
              <a:gd name="connsiteX2" fmla="*/ 11712063 w 11712063"/>
              <a:gd name="connsiteY2" fmla="*/ 6858797 h 13717588"/>
              <a:gd name="connsiteX3" fmla="*/ 4853273 w 11712063"/>
              <a:gd name="connsiteY3" fmla="*/ 13717588 h 13717588"/>
              <a:gd name="connsiteX4" fmla="*/ 5 w 11712063"/>
              <a:gd name="connsiteY4" fmla="*/ 13717588 h 13717588"/>
              <a:gd name="connsiteX5" fmla="*/ 6858795 w 11712063"/>
              <a:gd name="connsiteY5" fmla="*/ 68587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063" h="13717588">
                <a:moveTo>
                  <a:pt x="0" y="0"/>
                </a:moveTo>
                <a:lnTo>
                  <a:pt x="4853267" y="0"/>
                </a:lnTo>
                <a:lnTo>
                  <a:pt x="11712063" y="6858797"/>
                </a:lnTo>
                <a:lnTo>
                  <a:pt x="4853273" y="13717588"/>
                </a:lnTo>
                <a:lnTo>
                  <a:pt x="5" y="13717588"/>
                </a:lnTo>
                <a:lnTo>
                  <a:pt x="6858795" y="685879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/>
            </a:lvl1pPr>
          </a:lstStyle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17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 rot="13500000" flipH="1">
            <a:off x="-1819219" y="749421"/>
            <a:ext cx="3638438" cy="3638622"/>
          </a:xfrm>
          <a:custGeom>
            <a:avLst/>
            <a:gdLst>
              <a:gd name="connsiteX0" fmla="*/ 0 w 3917702"/>
              <a:gd name="connsiteY0" fmla="*/ 3917702 h 3917703"/>
              <a:gd name="connsiteX1" fmla="*/ 1354209 w 3917702"/>
              <a:gd name="connsiteY1" fmla="*/ 2563493 h 3917703"/>
              <a:gd name="connsiteX2" fmla="*/ 2563493 w 3917702"/>
              <a:gd name="connsiteY2" fmla="*/ 2563493 h 3917703"/>
              <a:gd name="connsiteX3" fmla="*/ 2563493 w 3917702"/>
              <a:gd name="connsiteY3" fmla="*/ 1354209 h 3917703"/>
              <a:gd name="connsiteX4" fmla="*/ 3917702 w 3917702"/>
              <a:gd name="connsiteY4" fmla="*/ 0 h 3917703"/>
              <a:gd name="connsiteX5" fmla="*/ 3917702 w 3917702"/>
              <a:gd name="connsiteY5" fmla="*/ 3917703 h 3917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7702" h="3917703">
                <a:moveTo>
                  <a:pt x="0" y="3917702"/>
                </a:moveTo>
                <a:lnTo>
                  <a:pt x="1354209" y="2563493"/>
                </a:lnTo>
                <a:lnTo>
                  <a:pt x="2563493" y="2563493"/>
                </a:lnTo>
                <a:lnTo>
                  <a:pt x="2563493" y="1354209"/>
                </a:lnTo>
                <a:lnTo>
                  <a:pt x="3917702" y="0"/>
                </a:lnTo>
                <a:lnTo>
                  <a:pt x="3917702" y="391770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9"/>
          </p:nvPr>
        </p:nvSpPr>
        <p:spPr>
          <a:xfrm flipH="1">
            <a:off x="791826" y="1240"/>
            <a:ext cx="4336024" cy="5143500"/>
          </a:xfrm>
          <a:custGeom>
            <a:avLst/>
            <a:gdLst>
              <a:gd name="connsiteX0" fmla="*/ 0 w 11712063"/>
              <a:gd name="connsiteY0" fmla="*/ 0 h 13717588"/>
              <a:gd name="connsiteX1" fmla="*/ 4853267 w 11712063"/>
              <a:gd name="connsiteY1" fmla="*/ 0 h 13717588"/>
              <a:gd name="connsiteX2" fmla="*/ 11712063 w 11712063"/>
              <a:gd name="connsiteY2" fmla="*/ 6858797 h 13717588"/>
              <a:gd name="connsiteX3" fmla="*/ 4853273 w 11712063"/>
              <a:gd name="connsiteY3" fmla="*/ 13717588 h 13717588"/>
              <a:gd name="connsiteX4" fmla="*/ 5 w 11712063"/>
              <a:gd name="connsiteY4" fmla="*/ 13717588 h 13717588"/>
              <a:gd name="connsiteX5" fmla="*/ 6858795 w 11712063"/>
              <a:gd name="connsiteY5" fmla="*/ 6858797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12063" h="13717588">
                <a:moveTo>
                  <a:pt x="0" y="0"/>
                </a:moveTo>
                <a:lnTo>
                  <a:pt x="4853267" y="0"/>
                </a:lnTo>
                <a:lnTo>
                  <a:pt x="11712063" y="6858797"/>
                </a:lnTo>
                <a:lnTo>
                  <a:pt x="4853273" y="13717588"/>
                </a:lnTo>
                <a:lnTo>
                  <a:pt x="5" y="13717588"/>
                </a:lnTo>
                <a:lnTo>
                  <a:pt x="6858795" y="6858797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/>
            </a:lvl1pPr>
          </a:lstStyle>
          <a:p>
            <a:pPr lvl="0" algn="ctr"/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97093" y="4767264"/>
            <a:ext cx="2018763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58953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9" name="Рисунок 26"/>
          <p:cNvSpPr>
            <a:spLocks noGrp="1"/>
          </p:cNvSpPr>
          <p:nvPr>
            <p:ph type="pic" sz="quarter" idx="17"/>
          </p:nvPr>
        </p:nvSpPr>
        <p:spPr bwMode="auto">
          <a:xfrm>
            <a:off x="6640591" y="154040"/>
            <a:ext cx="2503409" cy="4820699"/>
          </a:xfrm>
          <a:custGeom>
            <a:avLst/>
            <a:gdLst>
              <a:gd name="connsiteX0" fmla="*/ 19318 w 4688443"/>
              <a:gd name="connsiteY0" fmla="*/ 6201284 h 9073008"/>
              <a:gd name="connsiteX1" fmla="*/ 1944635 w 4688443"/>
              <a:gd name="connsiteY1" fmla="*/ 6201284 h 9073008"/>
              <a:gd name="connsiteX2" fmla="*/ 2344580 w 4688443"/>
              <a:gd name="connsiteY2" fmla="*/ 7260755 h 9073008"/>
              <a:gd name="connsiteX3" fmla="*/ 3553716 w 4688443"/>
              <a:gd name="connsiteY3" fmla="*/ 7576738 h 9073008"/>
              <a:gd name="connsiteX4" fmla="*/ 4465218 w 4688443"/>
              <a:gd name="connsiteY4" fmla="*/ 7325810 h 9073008"/>
              <a:gd name="connsiteX5" fmla="*/ 4688443 w 4688443"/>
              <a:gd name="connsiteY5" fmla="*/ 7047002 h 9073008"/>
              <a:gd name="connsiteX6" fmla="*/ 4688443 w 4688443"/>
              <a:gd name="connsiteY6" fmla="*/ 8952191 h 9073008"/>
              <a:gd name="connsiteX7" fmla="*/ 3553716 w 4688443"/>
              <a:gd name="connsiteY7" fmla="*/ 9073008 h 9073008"/>
              <a:gd name="connsiteX8" fmla="*/ 1033132 w 4688443"/>
              <a:gd name="connsiteY8" fmla="*/ 8338813 h 9073008"/>
              <a:gd name="connsiteX9" fmla="*/ 716 w 4688443"/>
              <a:gd name="connsiteY9" fmla="*/ 6238459 h 9073008"/>
              <a:gd name="connsiteX10" fmla="*/ 19318 w 4688443"/>
              <a:gd name="connsiteY10" fmla="*/ 6201284 h 9073008"/>
              <a:gd name="connsiteX11" fmla="*/ 3507670 w 4688443"/>
              <a:gd name="connsiteY11" fmla="*/ 0 h 9073008"/>
              <a:gd name="connsiteX12" fmla="*/ 4688443 w 4688443"/>
              <a:gd name="connsiteY12" fmla="*/ 148648 h 9073008"/>
              <a:gd name="connsiteX13" fmla="*/ 4688443 w 4688443"/>
              <a:gd name="connsiteY13" fmla="*/ 2192560 h 9073008"/>
              <a:gd name="connsiteX14" fmla="*/ 4428115 w 4688443"/>
              <a:gd name="connsiteY14" fmla="*/ 1811649 h 9073008"/>
              <a:gd name="connsiteX15" fmla="*/ 3470481 w 4688443"/>
              <a:gd name="connsiteY15" fmla="*/ 1495772 h 9073008"/>
              <a:gd name="connsiteX16" fmla="*/ 2540738 w 4688443"/>
              <a:gd name="connsiteY16" fmla="*/ 1755906 h 9073008"/>
              <a:gd name="connsiteX17" fmla="*/ 2196734 w 4688443"/>
              <a:gd name="connsiteY17" fmla="*/ 2406242 h 9073008"/>
              <a:gd name="connsiteX18" fmla="*/ 2540738 w 4688443"/>
              <a:gd name="connsiteY18" fmla="*/ 3010124 h 9073008"/>
              <a:gd name="connsiteX19" fmla="*/ 3823783 w 4688443"/>
              <a:gd name="connsiteY19" fmla="*/ 3576845 h 9073008"/>
              <a:gd name="connsiteX20" fmla="*/ 4688443 w 4688443"/>
              <a:gd name="connsiteY20" fmla="*/ 3874142 h 9073008"/>
              <a:gd name="connsiteX21" fmla="*/ 4688443 w 4688443"/>
              <a:gd name="connsiteY21" fmla="*/ 5983087 h 9073008"/>
              <a:gd name="connsiteX22" fmla="*/ 4474603 w 4688443"/>
              <a:gd name="connsiteY22" fmla="*/ 5695081 h 9073008"/>
              <a:gd name="connsiteX23" fmla="*/ 3396101 w 4688443"/>
              <a:gd name="connsiteY23" fmla="*/ 5174813 h 9073008"/>
              <a:gd name="connsiteX24" fmla="*/ 997366 w 4688443"/>
              <a:gd name="connsiteY24" fmla="*/ 4078533 h 9073008"/>
              <a:gd name="connsiteX25" fmla="*/ 225680 w 4688443"/>
              <a:gd name="connsiteY25" fmla="*/ 2396951 h 9073008"/>
              <a:gd name="connsiteX26" fmla="*/ 1155422 w 4688443"/>
              <a:gd name="connsiteY26" fmla="*/ 659626 h 9073008"/>
              <a:gd name="connsiteX27" fmla="*/ 3507670 w 4688443"/>
              <a:gd name="connsiteY27" fmla="*/ 0 h 907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688443" h="9073008">
                <a:moveTo>
                  <a:pt x="19318" y="6201284"/>
                </a:moveTo>
                <a:cubicBezTo>
                  <a:pt x="19318" y="6201284"/>
                  <a:pt x="19318" y="6201284"/>
                  <a:pt x="1944635" y="6201284"/>
                </a:cubicBezTo>
                <a:cubicBezTo>
                  <a:pt x="1944635" y="6693845"/>
                  <a:pt x="2074849" y="7047002"/>
                  <a:pt x="2344580" y="7260755"/>
                </a:cubicBezTo>
                <a:cubicBezTo>
                  <a:pt x="2605009" y="7465214"/>
                  <a:pt x="3014255" y="7576738"/>
                  <a:pt x="3553716" y="7576738"/>
                </a:cubicBezTo>
                <a:cubicBezTo>
                  <a:pt x="3962962" y="7576738"/>
                  <a:pt x="4269896" y="7493095"/>
                  <a:pt x="4465218" y="7325810"/>
                </a:cubicBezTo>
                <a:cubicBezTo>
                  <a:pt x="4567530" y="7251461"/>
                  <a:pt x="4641938" y="7158525"/>
                  <a:pt x="4688443" y="7047002"/>
                </a:cubicBezTo>
                <a:lnTo>
                  <a:pt x="4688443" y="8952191"/>
                </a:lnTo>
                <a:cubicBezTo>
                  <a:pt x="4344305" y="9026540"/>
                  <a:pt x="3962962" y="9073008"/>
                  <a:pt x="3553716" y="9073008"/>
                </a:cubicBezTo>
                <a:cubicBezTo>
                  <a:pt x="2577106" y="9073008"/>
                  <a:pt x="1740012" y="8822081"/>
                  <a:pt x="1033132" y="8338813"/>
                </a:cubicBezTo>
                <a:cubicBezTo>
                  <a:pt x="326253" y="7855546"/>
                  <a:pt x="-17886" y="7149232"/>
                  <a:pt x="716" y="6238459"/>
                </a:cubicBezTo>
                <a:cubicBezTo>
                  <a:pt x="716" y="6238459"/>
                  <a:pt x="716" y="6238459"/>
                  <a:pt x="19318" y="6201284"/>
                </a:cubicBezTo>
                <a:close/>
                <a:moveTo>
                  <a:pt x="3507670" y="0"/>
                </a:moveTo>
                <a:cubicBezTo>
                  <a:pt x="3935352" y="0"/>
                  <a:pt x="4335141" y="55743"/>
                  <a:pt x="4688443" y="148648"/>
                </a:cubicBezTo>
                <a:cubicBezTo>
                  <a:pt x="4688443" y="148648"/>
                  <a:pt x="4688443" y="148648"/>
                  <a:pt x="4688443" y="2192560"/>
                </a:cubicBezTo>
                <a:cubicBezTo>
                  <a:pt x="4632659" y="2043912"/>
                  <a:pt x="4548982" y="1923135"/>
                  <a:pt x="4428115" y="1811649"/>
                </a:cubicBezTo>
                <a:cubicBezTo>
                  <a:pt x="4195680" y="1597968"/>
                  <a:pt x="3879567" y="1495772"/>
                  <a:pt x="3470481" y="1495772"/>
                </a:cubicBezTo>
                <a:cubicBezTo>
                  <a:pt x="3079989" y="1495772"/>
                  <a:pt x="2763877" y="1579387"/>
                  <a:pt x="2540738" y="1755906"/>
                </a:cubicBezTo>
                <a:cubicBezTo>
                  <a:pt x="2308303" y="1932426"/>
                  <a:pt x="2196734" y="2155398"/>
                  <a:pt x="2196734" y="2406242"/>
                </a:cubicBezTo>
                <a:cubicBezTo>
                  <a:pt x="2196734" y="2657085"/>
                  <a:pt x="2308303" y="2861476"/>
                  <a:pt x="2540738" y="3010124"/>
                </a:cubicBezTo>
                <a:cubicBezTo>
                  <a:pt x="2773174" y="3158773"/>
                  <a:pt x="3200855" y="3344583"/>
                  <a:pt x="3823783" y="3576845"/>
                </a:cubicBezTo>
                <a:cubicBezTo>
                  <a:pt x="4139895" y="3669750"/>
                  <a:pt x="4428115" y="3771946"/>
                  <a:pt x="4688443" y="3874142"/>
                </a:cubicBezTo>
                <a:cubicBezTo>
                  <a:pt x="4688443" y="3874142"/>
                  <a:pt x="4688443" y="3874142"/>
                  <a:pt x="4688443" y="5983087"/>
                </a:cubicBezTo>
                <a:cubicBezTo>
                  <a:pt x="4641956" y="5871601"/>
                  <a:pt x="4567577" y="5778696"/>
                  <a:pt x="4474603" y="5695081"/>
                </a:cubicBezTo>
                <a:cubicBezTo>
                  <a:pt x="4270059" y="5527852"/>
                  <a:pt x="3916757" y="5360623"/>
                  <a:pt x="3396101" y="5174813"/>
                </a:cubicBezTo>
                <a:cubicBezTo>
                  <a:pt x="2317600" y="4831064"/>
                  <a:pt x="1518022" y="4468734"/>
                  <a:pt x="997366" y="4078533"/>
                </a:cubicBezTo>
                <a:cubicBezTo>
                  <a:pt x="486008" y="3688331"/>
                  <a:pt x="225680" y="3130901"/>
                  <a:pt x="225680" y="2396951"/>
                </a:cubicBezTo>
                <a:cubicBezTo>
                  <a:pt x="225680" y="1681582"/>
                  <a:pt x="532495" y="1105571"/>
                  <a:pt x="1155422" y="659626"/>
                </a:cubicBezTo>
                <a:cubicBezTo>
                  <a:pt x="1769052" y="222972"/>
                  <a:pt x="2559333" y="0"/>
                  <a:pt x="3507670" y="0"/>
                </a:cubicBez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353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4" name="Freeform 5"/>
          <p:cNvSpPr>
            <a:spLocks noGrp="1"/>
          </p:cNvSpPr>
          <p:nvPr>
            <p:ph type="pic" sz="quarter" idx="20"/>
          </p:nvPr>
        </p:nvSpPr>
        <p:spPr bwMode="auto">
          <a:xfrm>
            <a:off x="5353083" y="357760"/>
            <a:ext cx="3790917" cy="4505902"/>
          </a:xfrm>
          <a:custGeom>
            <a:avLst/>
            <a:gdLst>
              <a:gd name="T0" fmla="*/ 1780 w 1780"/>
              <a:gd name="T1" fmla="*/ 974 h 2170"/>
              <a:gd name="T2" fmla="*/ 1517 w 1780"/>
              <a:gd name="T3" fmla="*/ 0 h 2170"/>
              <a:gd name="T4" fmla="*/ 1167 w 1780"/>
              <a:gd name="T5" fmla="*/ 0 h 2170"/>
              <a:gd name="T6" fmla="*/ 784 w 1780"/>
              <a:gd name="T7" fmla="*/ 1423 h 2170"/>
              <a:gd name="T8" fmla="*/ 774 w 1780"/>
              <a:gd name="T9" fmla="*/ 1423 h 2170"/>
              <a:gd name="T10" fmla="*/ 490 w 1780"/>
              <a:gd name="T11" fmla="*/ 0 h 2170"/>
              <a:gd name="T12" fmla="*/ 0 w 1780"/>
              <a:gd name="T13" fmla="*/ 0 h 2170"/>
              <a:gd name="T14" fmla="*/ 500 w 1780"/>
              <a:gd name="T15" fmla="*/ 2170 h 2170"/>
              <a:gd name="T16" fmla="*/ 975 w 1780"/>
              <a:gd name="T17" fmla="*/ 2170 h 2170"/>
              <a:gd name="T18" fmla="*/ 1337 w 1780"/>
              <a:gd name="T19" fmla="*/ 832 h 2170"/>
              <a:gd name="T20" fmla="*/ 1347 w 1780"/>
              <a:gd name="T21" fmla="*/ 832 h 2170"/>
              <a:gd name="T22" fmla="*/ 1711 w 1780"/>
              <a:gd name="T23" fmla="*/ 2170 h 2170"/>
              <a:gd name="T24" fmla="*/ 1780 w 1780"/>
              <a:gd name="T25" fmla="*/ 2170 h 2170"/>
              <a:gd name="T26" fmla="*/ 1780 w 1780"/>
              <a:gd name="T27" fmla="*/ 974 h 2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80" h="2170">
                <a:moveTo>
                  <a:pt x="1780" y="974"/>
                </a:moveTo>
                <a:lnTo>
                  <a:pt x="1517" y="0"/>
                </a:lnTo>
                <a:lnTo>
                  <a:pt x="1167" y="0"/>
                </a:lnTo>
                <a:lnTo>
                  <a:pt x="784" y="1423"/>
                </a:lnTo>
                <a:lnTo>
                  <a:pt x="774" y="1423"/>
                </a:lnTo>
                <a:lnTo>
                  <a:pt x="490" y="0"/>
                </a:lnTo>
                <a:lnTo>
                  <a:pt x="0" y="0"/>
                </a:lnTo>
                <a:lnTo>
                  <a:pt x="500" y="2170"/>
                </a:lnTo>
                <a:lnTo>
                  <a:pt x="975" y="2170"/>
                </a:lnTo>
                <a:lnTo>
                  <a:pt x="1337" y="832"/>
                </a:lnTo>
                <a:lnTo>
                  <a:pt x="1347" y="832"/>
                </a:lnTo>
                <a:lnTo>
                  <a:pt x="1711" y="2170"/>
                </a:lnTo>
                <a:lnTo>
                  <a:pt x="1780" y="2170"/>
                </a:lnTo>
                <a:lnTo>
                  <a:pt x="1780" y="974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9866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8" name="Freeform 6"/>
          <p:cNvSpPr>
            <a:spLocks noGrp="1"/>
          </p:cNvSpPr>
          <p:nvPr>
            <p:ph type="pic" sz="quarter" idx="18"/>
          </p:nvPr>
        </p:nvSpPr>
        <p:spPr bwMode="auto">
          <a:xfrm>
            <a:off x="6982228" y="250071"/>
            <a:ext cx="2161772" cy="4672307"/>
          </a:xfrm>
          <a:custGeom>
            <a:avLst/>
            <a:gdLst>
              <a:gd name="T0" fmla="*/ 444 w 444"/>
              <a:gd name="T1" fmla="*/ 773 h 944"/>
              <a:gd name="T2" fmla="*/ 392 w 444"/>
              <a:gd name="T3" fmla="*/ 780 h 944"/>
              <a:gd name="T4" fmla="*/ 259 w 444"/>
              <a:gd name="T5" fmla="*/ 717 h 944"/>
              <a:gd name="T6" fmla="*/ 213 w 444"/>
              <a:gd name="T7" fmla="*/ 555 h 944"/>
              <a:gd name="T8" fmla="*/ 213 w 444"/>
              <a:gd name="T9" fmla="*/ 388 h 944"/>
              <a:gd name="T10" fmla="*/ 258 w 444"/>
              <a:gd name="T11" fmla="*/ 226 h 944"/>
              <a:gd name="T12" fmla="*/ 390 w 444"/>
              <a:gd name="T13" fmla="*/ 164 h 944"/>
              <a:gd name="T14" fmla="*/ 444 w 444"/>
              <a:gd name="T15" fmla="*/ 171 h 944"/>
              <a:gd name="T16" fmla="*/ 444 w 444"/>
              <a:gd name="T17" fmla="*/ 3 h 944"/>
              <a:gd name="T18" fmla="*/ 390 w 444"/>
              <a:gd name="T19" fmla="*/ 0 h 944"/>
              <a:gd name="T20" fmla="*/ 108 w 444"/>
              <a:gd name="T21" fmla="*/ 110 h 944"/>
              <a:gd name="T22" fmla="*/ 0 w 444"/>
              <a:gd name="T23" fmla="*/ 389 h 944"/>
              <a:gd name="T24" fmla="*/ 0 w 444"/>
              <a:gd name="T25" fmla="*/ 555 h 944"/>
              <a:gd name="T26" fmla="*/ 109 w 444"/>
              <a:gd name="T27" fmla="*/ 834 h 944"/>
              <a:gd name="T28" fmla="*/ 392 w 444"/>
              <a:gd name="T29" fmla="*/ 944 h 944"/>
              <a:gd name="T30" fmla="*/ 444 w 444"/>
              <a:gd name="T31" fmla="*/ 941 h 944"/>
              <a:gd name="T32" fmla="*/ 444 w 444"/>
              <a:gd name="T33" fmla="*/ 773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4" h="944">
                <a:moveTo>
                  <a:pt x="444" y="773"/>
                </a:moveTo>
                <a:cubicBezTo>
                  <a:pt x="428" y="778"/>
                  <a:pt x="411" y="780"/>
                  <a:pt x="392" y="780"/>
                </a:cubicBezTo>
                <a:cubicBezTo>
                  <a:pt x="334" y="780"/>
                  <a:pt x="290" y="759"/>
                  <a:pt x="259" y="717"/>
                </a:cubicBezTo>
                <a:cubicBezTo>
                  <a:pt x="228" y="675"/>
                  <a:pt x="213" y="621"/>
                  <a:pt x="213" y="555"/>
                </a:cubicBezTo>
                <a:cubicBezTo>
                  <a:pt x="213" y="388"/>
                  <a:pt x="213" y="388"/>
                  <a:pt x="213" y="388"/>
                </a:cubicBezTo>
                <a:cubicBezTo>
                  <a:pt x="213" y="322"/>
                  <a:pt x="228" y="268"/>
                  <a:pt x="258" y="226"/>
                </a:cubicBezTo>
                <a:cubicBezTo>
                  <a:pt x="289" y="185"/>
                  <a:pt x="333" y="164"/>
                  <a:pt x="390" y="164"/>
                </a:cubicBezTo>
                <a:cubicBezTo>
                  <a:pt x="410" y="164"/>
                  <a:pt x="428" y="166"/>
                  <a:pt x="444" y="171"/>
                </a:cubicBezTo>
                <a:cubicBezTo>
                  <a:pt x="444" y="3"/>
                  <a:pt x="444" y="3"/>
                  <a:pt x="444" y="3"/>
                </a:cubicBezTo>
                <a:cubicBezTo>
                  <a:pt x="427" y="1"/>
                  <a:pt x="409" y="0"/>
                  <a:pt x="390" y="0"/>
                </a:cubicBezTo>
                <a:cubicBezTo>
                  <a:pt x="274" y="0"/>
                  <a:pt x="180" y="37"/>
                  <a:pt x="108" y="110"/>
                </a:cubicBezTo>
                <a:cubicBezTo>
                  <a:pt x="36" y="184"/>
                  <a:pt x="0" y="277"/>
                  <a:pt x="0" y="389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668"/>
                  <a:pt x="36" y="761"/>
                  <a:pt x="109" y="834"/>
                </a:cubicBezTo>
                <a:cubicBezTo>
                  <a:pt x="181" y="908"/>
                  <a:pt x="275" y="944"/>
                  <a:pt x="392" y="944"/>
                </a:cubicBezTo>
                <a:cubicBezTo>
                  <a:pt x="410" y="944"/>
                  <a:pt x="427" y="943"/>
                  <a:pt x="444" y="941"/>
                </a:cubicBezTo>
                <a:lnTo>
                  <a:pt x="444" y="773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167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3" name="Freeform 7"/>
          <p:cNvSpPr>
            <a:spLocks noGrp="1"/>
          </p:cNvSpPr>
          <p:nvPr>
            <p:ph type="pic" sz="quarter" idx="22"/>
          </p:nvPr>
        </p:nvSpPr>
        <p:spPr bwMode="auto">
          <a:xfrm>
            <a:off x="6576751" y="341181"/>
            <a:ext cx="2567249" cy="4531521"/>
          </a:xfrm>
          <a:custGeom>
            <a:avLst/>
            <a:gdLst>
              <a:gd name="T0" fmla="*/ 1239 w 1239"/>
              <a:gd name="T1" fmla="*/ 0 h 2171"/>
              <a:gd name="T2" fmla="*/ 0 w 1239"/>
              <a:gd name="T3" fmla="*/ 0 h 2171"/>
              <a:gd name="T4" fmla="*/ 0 w 1239"/>
              <a:gd name="T5" fmla="*/ 388 h 2171"/>
              <a:gd name="T6" fmla="*/ 567 w 1239"/>
              <a:gd name="T7" fmla="*/ 388 h 2171"/>
              <a:gd name="T8" fmla="*/ 567 w 1239"/>
              <a:gd name="T9" fmla="*/ 2171 h 2171"/>
              <a:gd name="T10" fmla="*/ 1074 w 1239"/>
              <a:gd name="T11" fmla="*/ 2171 h 2171"/>
              <a:gd name="T12" fmla="*/ 1074 w 1239"/>
              <a:gd name="T13" fmla="*/ 388 h 2171"/>
              <a:gd name="T14" fmla="*/ 1239 w 1239"/>
              <a:gd name="T15" fmla="*/ 388 h 2171"/>
              <a:gd name="T16" fmla="*/ 1239 w 1239"/>
              <a:gd name="T17" fmla="*/ 0 h 2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9" h="2171">
                <a:moveTo>
                  <a:pt x="1239" y="0"/>
                </a:moveTo>
                <a:lnTo>
                  <a:pt x="0" y="0"/>
                </a:lnTo>
                <a:lnTo>
                  <a:pt x="0" y="388"/>
                </a:lnTo>
                <a:lnTo>
                  <a:pt x="567" y="388"/>
                </a:lnTo>
                <a:lnTo>
                  <a:pt x="567" y="2171"/>
                </a:lnTo>
                <a:lnTo>
                  <a:pt x="1074" y="2171"/>
                </a:lnTo>
                <a:lnTo>
                  <a:pt x="1074" y="388"/>
                </a:lnTo>
                <a:lnTo>
                  <a:pt x="1239" y="388"/>
                </a:lnTo>
                <a:lnTo>
                  <a:pt x="1239" y="0"/>
                </a:lnTo>
                <a:close/>
              </a:path>
            </a:pathLst>
          </a:cu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4281" tIns="17140" rIns="34281" bIns="17140" rtlCol="0" anchor="ctr">
            <a:noAutofit/>
          </a:bodyPr>
          <a:lstStyle>
            <a:lvl1pPr>
              <a:defRPr lang="ru-RU" sz="300">
                <a:solidFill>
                  <a:schemeClr val="lt1"/>
                </a:solidFill>
              </a:defRPr>
            </a:lvl1pPr>
          </a:lstStyle>
          <a:p>
            <a:pPr lvl="0"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59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597093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597459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835217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597459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434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2256" y="4767264"/>
            <a:ext cx="2133600" cy="273844"/>
          </a:xfrm>
          <a:prstGeom prst="rect">
            <a:avLst/>
          </a:prstGeom>
        </p:spPr>
        <p:txBody>
          <a:bodyPr lIns="34281" tIns="17140" rIns="34281" bIns="17140"/>
          <a:lstStyle>
            <a:lvl1pPr algn="r">
              <a:defRPr sz="900">
                <a:solidFill>
                  <a:schemeClr val="tx2"/>
                </a:solidFill>
                <a:latin typeface="Aller" charset="0"/>
                <a:ea typeface="Aller" charset="0"/>
                <a:cs typeface="Aller" charset="0"/>
              </a:defRPr>
            </a:lvl1pPr>
          </a:lstStyle>
          <a:p>
            <a:fld id="{E8BBD06A-759F-43F0-9FDD-30D8801384DF}" type="slidenum">
              <a:rPr lang="ru-RU" smtClean="0"/>
              <a:pPr/>
              <a:t>‹Nº›</a:t>
            </a:fld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3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2979293" y="372288"/>
            <a:ext cx="2024727" cy="4443595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739907" y="2601894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396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5"/>
          <p:cNvSpPr>
            <a:spLocks noGrp="1"/>
          </p:cNvSpPr>
          <p:nvPr>
            <p:ph type="pic" sz="quarter" idx="17"/>
          </p:nvPr>
        </p:nvSpPr>
        <p:spPr>
          <a:xfrm>
            <a:off x="4305642" y="388035"/>
            <a:ext cx="4393662" cy="438547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833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15"/>
          <p:cNvSpPr>
            <a:spLocks noGrp="1"/>
          </p:cNvSpPr>
          <p:nvPr>
            <p:ph type="pic" sz="quarter" idx="17"/>
          </p:nvPr>
        </p:nvSpPr>
        <p:spPr>
          <a:xfrm>
            <a:off x="4112979" y="1923753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Рисунок 15"/>
          <p:cNvSpPr>
            <a:spLocks noGrp="1"/>
          </p:cNvSpPr>
          <p:nvPr>
            <p:ph type="pic" sz="quarter" idx="18"/>
          </p:nvPr>
        </p:nvSpPr>
        <p:spPr>
          <a:xfrm>
            <a:off x="5733054" y="309290"/>
            <a:ext cx="3051140" cy="304545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7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745284" y="833040"/>
            <a:ext cx="235551" cy="172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682395" y="382722"/>
            <a:ext cx="2024727" cy="475280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1300" b="0" i="0" baseline="0" dirty="0">
                <a:solidFill>
                  <a:schemeClr val="tx2">
                    <a:lumMod val="40000"/>
                    <a:lumOff val="6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Name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195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4139980" y="1459908"/>
            <a:ext cx="2292367" cy="228809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2" name="Рисунок 15"/>
          <p:cNvSpPr>
            <a:spLocks noGrp="1"/>
          </p:cNvSpPr>
          <p:nvPr>
            <p:ph type="pic" sz="quarter" idx="18"/>
          </p:nvPr>
        </p:nvSpPr>
        <p:spPr>
          <a:xfrm>
            <a:off x="5371159" y="229653"/>
            <a:ext cx="2292367" cy="228809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9"/>
          </p:nvPr>
        </p:nvSpPr>
        <p:spPr>
          <a:xfrm>
            <a:off x="5372251" y="2659642"/>
            <a:ext cx="2292367" cy="228809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6602337" y="1459908"/>
            <a:ext cx="2292367" cy="2288097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82394" y="1302756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682760" y="2544750"/>
            <a:ext cx="2024727" cy="2213989"/>
          </a:xfrm>
          <a:prstGeom prst="rect">
            <a:avLst/>
          </a:prstGeom>
        </p:spPr>
        <p:txBody>
          <a:bodyPr lIns="34281" tIns="17140" rIns="34281" bIns="17140"/>
          <a:lstStyle>
            <a:lvl1pPr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0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899831" y="4191742"/>
            <a:ext cx="2083970" cy="512998"/>
          </a:xfrm>
          <a:prstGeom prst="rect">
            <a:avLst/>
          </a:prstGeom>
        </p:spPr>
        <p:txBody>
          <a:bodyPr lIns="34281" tIns="17140" rIns="34281" bIns="17140"/>
          <a:lstStyle>
            <a:lvl1pPr algn="ctr"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1" name="Рисунок 15"/>
          <p:cNvSpPr>
            <a:spLocks noGrp="1"/>
          </p:cNvSpPr>
          <p:nvPr>
            <p:ph type="pic" sz="quarter" idx="17"/>
          </p:nvPr>
        </p:nvSpPr>
        <p:spPr>
          <a:xfrm>
            <a:off x="899831" y="1976655"/>
            <a:ext cx="2083970" cy="208008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7" name="Рисунок 15"/>
          <p:cNvSpPr>
            <a:spLocks noGrp="1"/>
          </p:cNvSpPr>
          <p:nvPr>
            <p:ph type="pic" sz="quarter" idx="19"/>
          </p:nvPr>
        </p:nvSpPr>
        <p:spPr>
          <a:xfrm>
            <a:off x="3431511" y="1976655"/>
            <a:ext cx="2083970" cy="208008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8" name="Рисунок 15"/>
          <p:cNvSpPr>
            <a:spLocks noGrp="1"/>
          </p:cNvSpPr>
          <p:nvPr>
            <p:ph type="pic" sz="quarter" idx="20"/>
          </p:nvPr>
        </p:nvSpPr>
        <p:spPr>
          <a:xfrm>
            <a:off x="5963190" y="1976655"/>
            <a:ext cx="2083970" cy="2080088"/>
          </a:xfrm>
          <a:prstGeom prst="diamond">
            <a:avLst/>
          </a:prstGeom>
          <a:pattFill prst="lgCheck">
            <a:fgClr>
              <a:schemeClr val="bg1"/>
            </a:fgClr>
            <a:bgClr>
              <a:schemeClr val="bg1">
                <a:lumMod val="75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>
            <a:lvl1pPr>
              <a:defRPr lang="ru-RU" sz="300" dirty="0"/>
            </a:lvl1pPr>
          </a:lstStyle>
          <a:p>
            <a:pPr lvl="0" algn="ctr"/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3431511" y="4172758"/>
            <a:ext cx="2083970" cy="512998"/>
          </a:xfrm>
          <a:prstGeom prst="rect">
            <a:avLst/>
          </a:prstGeom>
        </p:spPr>
        <p:txBody>
          <a:bodyPr lIns="34281" tIns="17140" rIns="34281" bIns="17140"/>
          <a:lstStyle>
            <a:lvl1pPr algn="ctr"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19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5963190" y="4172758"/>
            <a:ext cx="2083970" cy="512998"/>
          </a:xfrm>
          <a:prstGeom prst="rect">
            <a:avLst/>
          </a:prstGeom>
        </p:spPr>
        <p:txBody>
          <a:bodyPr lIns="34281" tIns="17140" rIns="34281" bIns="17140"/>
          <a:lstStyle>
            <a:lvl1pPr algn="ctr">
              <a:defRPr lang="en-US" sz="900" b="0" i="0" baseline="0" dirty="0">
                <a:solidFill>
                  <a:schemeClr val="tx2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marL="0" lvl="0" indent="0">
              <a:lnSpc>
                <a:spcPct val="150000"/>
              </a:lnSpc>
              <a:buNone/>
            </a:pPr>
            <a:r>
              <a:rPr lang="en-US" dirty="0" smtClean="0"/>
              <a:t>Example text</a:t>
            </a:r>
            <a:endParaRPr lang="en-US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600149" y="382721"/>
            <a:ext cx="2025093" cy="1106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9142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65283" algn="l"/>
              </a:tabLst>
              <a:defRPr sz="2200" b="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of your</a:t>
            </a:r>
            <a:br>
              <a:rPr lang="en-US" dirty="0" smtClean="0"/>
            </a:br>
            <a:r>
              <a:rPr lang="en-US" dirty="0" smtClean="0"/>
              <a:t>top slide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6993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080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1" r:id="rId2"/>
    <p:sldLayoutId id="2147483887" r:id="rId3"/>
    <p:sldLayoutId id="2147483806" r:id="rId4"/>
    <p:sldLayoutId id="2147483804" r:id="rId5"/>
    <p:sldLayoutId id="2147483845" r:id="rId6"/>
    <p:sldLayoutId id="2147483850" r:id="rId7"/>
    <p:sldLayoutId id="2147483851" r:id="rId8"/>
    <p:sldLayoutId id="2147483880" r:id="rId9"/>
    <p:sldLayoutId id="2147483875" r:id="rId10"/>
    <p:sldLayoutId id="2147483853" r:id="rId11"/>
    <p:sldLayoutId id="2147483855" r:id="rId12"/>
    <p:sldLayoutId id="2147483859" r:id="rId13"/>
    <p:sldLayoutId id="2147483876" r:id="rId14"/>
    <p:sldLayoutId id="2147483846" r:id="rId15"/>
    <p:sldLayoutId id="2147483860" r:id="rId16"/>
    <p:sldLayoutId id="2147483861" r:id="rId17"/>
    <p:sldLayoutId id="2147483877" r:id="rId18"/>
    <p:sldLayoutId id="2147483862" r:id="rId19"/>
    <p:sldLayoutId id="2147483890" r:id="rId20"/>
    <p:sldLayoutId id="2147483891" r:id="rId21"/>
    <p:sldLayoutId id="2147483864" r:id="rId22"/>
    <p:sldLayoutId id="2147483867" r:id="rId23"/>
    <p:sldLayoutId id="2147483878" r:id="rId24"/>
    <p:sldLayoutId id="2147483866" r:id="rId25"/>
    <p:sldLayoutId id="2147483872" r:id="rId26"/>
    <p:sldLayoutId id="2147483873" r:id="rId27"/>
    <p:sldLayoutId id="2147483865" r:id="rId28"/>
    <p:sldLayoutId id="2147483885" r:id="rId29"/>
    <p:sldLayoutId id="2147483884" r:id="rId30"/>
    <p:sldLayoutId id="2147483886" r:id="rId31"/>
    <p:sldLayoutId id="2147483888" r:id="rId32"/>
    <p:sldLayoutId id="2147483892" r:id="rId33"/>
    <p:sldLayoutId id="2147483871" r:id="rId34"/>
    <p:sldLayoutId id="2147483868" r:id="rId35"/>
    <p:sldLayoutId id="2147483869" r:id="rId36"/>
    <p:sldLayoutId id="2147483870" r:id="rId3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20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6" indent="-342826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9" indent="-285688" algn="l" defTabSz="914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52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53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54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55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6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7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8" indent="-228550" algn="l" defTabSz="9142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1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2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3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4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5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6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7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8" algn="l" defTabSz="914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78" userDrawn="1">
          <p15:clr>
            <a:srgbClr val="F26B43"/>
          </p15:clr>
        </p15:guide>
        <p15:guide id="2" pos="8497" userDrawn="1">
          <p15:clr>
            <a:srgbClr val="F26B43"/>
          </p15:clr>
        </p15:guide>
        <p15:guide id="3" pos="6864" userDrawn="1">
          <p15:clr>
            <a:srgbClr val="F26B43"/>
          </p15:clr>
        </p15:guide>
        <p15:guide id="4" pos="14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6.tif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://www.consejodetransparencia.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posición de imagen" descr="mirada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1643" t="9589" b="16643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6" name="Полилиния 5"/>
          <p:cNvSpPr/>
          <p:nvPr/>
        </p:nvSpPr>
        <p:spPr>
          <a:xfrm rot="2700000">
            <a:off x="4531228" y="4407603"/>
            <a:ext cx="513588" cy="504756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1520" y="411510"/>
            <a:ext cx="8712968" cy="115212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2400" b="1" dirty="0" smtClean="0">
                <a:solidFill>
                  <a:schemeClr val="accent5"/>
                </a:solidFill>
                <a:latin typeface="Century Gothic" pitchFamily="34" charset="0"/>
              </a:rPr>
              <a:t>Perspectivas y Desafíos en materia de Protección de Datos Personales en el Marco Internacional</a:t>
            </a:r>
          </a:p>
          <a:p>
            <a:endParaRPr lang="es-ES" sz="40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5220072" y="4227934"/>
            <a:ext cx="3923928" cy="915566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1500" b="1" dirty="0" smtClean="0">
                <a:solidFill>
                  <a:schemeClr val="accent1"/>
                </a:solidFill>
                <a:latin typeface="Candara" pitchFamily="34" charset="0"/>
              </a:rPr>
              <a:t>Esperanza </a:t>
            </a:r>
            <a:r>
              <a:rPr lang="en-US" sz="1500" b="1" dirty="0" err="1" smtClean="0">
                <a:solidFill>
                  <a:schemeClr val="accent1"/>
                </a:solidFill>
                <a:latin typeface="Candara" pitchFamily="34" charset="0"/>
              </a:rPr>
              <a:t>Zambrano</a:t>
            </a:r>
            <a:endParaRPr lang="en-US" sz="1500" b="1" dirty="0" smtClean="0">
              <a:solidFill>
                <a:schemeClr val="accent1"/>
              </a:solidFill>
              <a:latin typeface="Candara" pitchFamily="34" charset="0"/>
            </a:endParaRPr>
          </a:p>
          <a:p>
            <a:r>
              <a:rPr lang="en-US" sz="1500" dirty="0" err="1" smtClean="0">
                <a:latin typeface="Candara" pitchFamily="34" charset="0"/>
              </a:rPr>
              <a:t>Subdirectora</a:t>
            </a:r>
            <a:r>
              <a:rPr lang="en-US" sz="1500" dirty="0" smtClean="0">
                <a:latin typeface="Candara" pitchFamily="34" charset="0"/>
              </a:rPr>
              <a:t> General de </a:t>
            </a:r>
            <a:r>
              <a:rPr lang="en-US" sz="1500" dirty="0" err="1" smtClean="0">
                <a:latin typeface="Candara" pitchFamily="34" charset="0"/>
              </a:rPr>
              <a:t>Reclamaciones</a:t>
            </a:r>
            <a:endParaRPr lang="en-US" sz="1500" dirty="0" smtClean="0">
              <a:latin typeface="Candara" pitchFamily="34" charset="0"/>
            </a:endParaRPr>
          </a:p>
          <a:p>
            <a:r>
              <a:rPr lang="en-US" sz="1500" dirty="0" err="1" smtClean="0">
                <a:latin typeface="Candara" pitchFamily="34" charset="0"/>
              </a:rPr>
              <a:t>Consejo</a:t>
            </a:r>
            <a:r>
              <a:rPr lang="en-US" sz="1500" dirty="0" smtClean="0">
                <a:latin typeface="Candara" pitchFamily="34" charset="0"/>
              </a:rPr>
              <a:t> de </a:t>
            </a:r>
            <a:r>
              <a:rPr lang="en-US" sz="1500" dirty="0" err="1" smtClean="0">
                <a:latin typeface="Candara" pitchFamily="34" charset="0"/>
              </a:rPr>
              <a:t>Transparencia</a:t>
            </a:r>
            <a:r>
              <a:rPr lang="en-US" sz="1500" dirty="0" smtClean="0">
                <a:latin typeface="Candara" pitchFamily="34" charset="0"/>
              </a:rPr>
              <a:t> y </a:t>
            </a:r>
            <a:r>
              <a:rPr lang="en-US" sz="1500" dirty="0" err="1" smtClean="0">
                <a:latin typeface="Candara" pitchFamily="34" charset="0"/>
              </a:rPr>
              <a:t>Buen</a:t>
            </a:r>
            <a:r>
              <a:rPr lang="en-US" sz="1500" dirty="0" smtClean="0">
                <a:latin typeface="Candara" pitchFamily="34" charset="0"/>
              </a:rPr>
              <a:t> </a:t>
            </a:r>
            <a:r>
              <a:rPr lang="en-US" sz="1500" dirty="0" err="1" smtClean="0">
                <a:latin typeface="Candara" pitchFamily="34" charset="0"/>
              </a:rPr>
              <a:t>Gobierno</a:t>
            </a:r>
            <a:endParaRPr lang="en-US" sz="1500" dirty="0" smtClean="0">
              <a:latin typeface="Candara" pitchFamily="34" charset="0"/>
            </a:endParaRPr>
          </a:p>
        </p:txBody>
      </p:sp>
      <p:pic>
        <p:nvPicPr>
          <p:cNvPr id="12" name="11 Imagen" descr="Logo_CTBG.t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99942"/>
            <a:ext cx="1620018" cy="504056"/>
          </a:xfrm>
          <a:prstGeom prst="rect">
            <a:avLst/>
          </a:prstGeom>
        </p:spPr>
      </p:pic>
      <p:pic>
        <p:nvPicPr>
          <p:cNvPr id="11" name="10 Imagen" descr="índi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4299942"/>
            <a:ext cx="1314724" cy="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498965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23 Marcador de posición de imagen" descr="shutterstock_288097991.jpg"/>
          <p:cNvPicPr>
            <a:picLocks noGrp="1" noChangeAspect="1"/>
          </p:cNvPicPr>
          <p:nvPr>
            <p:ph type="pic" sz="quarter" idx="25"/>
          </p:nvPr>
        </p:nvPicPr>
        <p:blipFill>
          <a:blip r:embed="rId3" cstate="print"/>
          <a:srcRect l="24962" r="24962"/>
          <a:stretch>
            <a:fillRect/>
          </a:stretch>
        </p:blipFill>
        <p:spPr/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4893193" y="4227934"/>
            <a:ext cx="1649898" cy="718913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r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800" b="1" smtClean="0">
                <a:solidFill>
                  <a:schemeClr val="bg1"/>
                </a:solidFill>
                <a:latin typeface="Candara" pitchFamily="34" charset="0"/>
              </a:rPr>
              <a:t>Compromisos de Gobierno Abierto</a:t>
            </a:r>
            <a:endParaRPr lang="es-ES" sz="1800" b="1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25" name="24 Marcador de posición de imagen" descr="ayuntamientoMadrid.jpg"/>
          <p:cNvPicPr preferRelativeResize="0">
            <a:picLocks noGrp="1"/>
          </p:cNvPicPr>
          <p:nvPr>
            <p:ph type="pic" sz="quarter" idx="17"/>
          </p:nvPr>
        </p:nvPicPr>
        <p:blipFill>
          <a:blip r:embed="rId4" cstate="print"/>
          <a:stretch>
            <a:fillRect/>
          </a:stretch>
        </p:blipFill>
        <p:spPr>
          <a:xfrm>
            <a:off x="5868144" y="1779662"/>
            <a:ext cx="3275856" cy="3363838"/>
          </a:xfrm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37824" y="1059757"/>
            <a:ext cx="3051140" cy="1133995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¿Para </a:t>
            </a:r>
            <a:r>
              <a:rPr lang="en-US" sz="3200" b="1" dirty="0" err="1" smtClean="0">
                <a:solidFill>
                  <a:schemeClr val="accent5"/>
                </a:solidFill>
                <a:latin typeface="Century Gothic" pitchFamily="34" charset="0"/>
              </a:rPr>
              <a:t>qué</a:t>
            </a:r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 la </a:t>
            </a:r>
            <a:r>
              <a:rPr lang="en-US" sz="3200" b="1" dirty="0" err="1" smtClean="0">
                <a:solidFill>
                  <a:schemeClr val="accent5"/>
                </a:solidFill>
                <a:latin typeface="Century Gothic" pitchFamily="34" charset="0"/>
              </a:rPr>
              <a:t>transparencia</a:t>
            </a:r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? </a:t>
            </a:r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4932040" y="1203598"/>
            <a:ext cx="1512168" cy="576064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>
              <a:spcAft>
                <a:spcPts val="225"/>
              </a:spcAft>
            </a:pPr>
            <a:r>
              <a:rPr lang="es-ES" sz="1800" b="1" dirty="0" smtClean="0">
                <a:latin typeface="Candara" pitchFamily="34" charset="0"/>
              </a:rPr>
              <a:t>Lista de espera quirúrgicas</a:t>
            </a:r>
            <a:endParaRPr lang="es-ES" sz="1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pic>
        <p:nvPicPr>
          <p:cNvPr id="14" name="13 Imagen" descr="Logo_CTBG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 rot="19063169">
            <a:off x="7117640" y="617507"/>
            <a:ext cx="1998092" cy="41986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r">
              <a:spcAft>
                <a:spcPts val="225"/>
              </a:spcAft>
            </a:pPr>
            <a:r>
              <a:rPr lang="es-ES" sz="1600" dirty="0" smtClean="0">
                <a:latin typeface="+mn-lt"/>
              </a:rPr>
              <a:t>Accidentes acuáticos</a:t>
            </a:r>
            <a:endParaRPr lang="es-ES" sz="1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5602" name="Picture 2" descr="Resultado de imagen de moneda felipe vi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6" cstate="print"/>
          <a:srcRect l="19934" r="19934"/>
          <a:stretch>
            <a:fillRect/>
          </a:stretch>
        </p:blipFill>
        <p:spPr bwMode="auto">
          <a:xfrm rot="2691948">
            <a:off x="2862413" y="2163777"/>
            <a:ext cx="2087963" cy="2362666"/>
          </a:xfrm>
          <a:prstGeom prst="rect">
            <a:avLst/>
          </a:prstGeom>
          <a:noFill/>
        </p:spPr>
      </p:pic>
      <p:sp>
        <p:nvSpPr>
          <p:cNvPr id="18" name="17 Triángulo isósceles"/>
          <p:cNvSpPr/>
          <p:nvPr/>
        </p:nvSpPr>
        <p:spPr>
          <a:xfrm>
            <a:off x="827584" y="3507854"/>
            <a:ext cx="3096344" cy="1635646"/>
          </a:xfrm>
          <a:prstGeom prst="triangle">
            <a:avLst>
              <a:gd name="adj" fmla="val 4717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Candara" pitchFamily="34" charset="0"/>
              </a:rPr>
              <a:t>Retribuciones de directivos</a:t>
            </a:r>
            <a:endParaRPr lang="es-ES" b="1" dirty="0">
              <a:latin typeface="Candara" pitchFamily="34" charset="0"/>
            </a:endParaRPr>
          </a:p>
        </p:txBody>
      </p:sp>
      <p:sp>
        <p:nvSpPr>
          <p:cNvPr id="22" name="Полилиния 10"/>
          <p:cNvSpPr/>
          <p:nvPr/>
        </p:nvSpPr>
        <p:spPr>
          <a:xfrm rot="2700000">
            <a:off x="4552570" y="536037"/>
            <a:ext cx="2339779" cy="2339897"/>
          </a:xfrm>
          <a:custGeom>
            <a:avLst/>
            <a:gdLst>
              <a:gd name="connsiteX0" fmla="*/ 1452079 w 6668160"/>
              <a:gd name="connsiteY0" fmla="*/ 1452079 h 6668160"/>
              <a:gd name="connsiteX1" fmla="*/ 1452079 w 6668160"/>
              <a:gd name="connsiteY1" fmla="*/ 5216082 h 6668160"/>
              <a:gd name="connsiteX2" fmla="*/ 5216082 w 6668160"/>
              <a:gd name="connsiteY2" fmla="*/ 5216082 h 6668160"/>
              <a:gd name="connsiteX3" fmla="*/ 5216082 w 6668160"/>
              <a:gd name="connsiteY3" fmla="*/ 1452079 h 6668160"/>
              <a:gd name="connsiteX4" fmla="*/ 0 w 6668160"/>
              <a:gd name="connsiteY4" fmla="*/ 0 h 6668160"/>
              <a:gd name="connsiteX5" fmla="*/ 6668160 w 6668160"/>
              <a:gd name="connsiteY5" fmla="*/ 0 h 6668160"/>
              <a:gd name="connsiteX6" fmla="*/ 6668160 w 6668160"/>
              <a:gd name="connsiteY6" fmla="*/ 6668160 h 6668160"/>
              <a:gd name="connsiteX7" fmla="*/ 0 w 6668160"/>
              <a:gd name="connsiteY7" fmla="*/ 6668160 h 666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68160" h="6668160">
                <a:moveTo>
                  <a:pt x="1452079" y="1452079"/>
                </a:moveTo>
                <a:lnTo>
                  <a:pt x="1452079" y="5216082"/>
                </a:lnTo>
                <a:lnTo>
                  <a:pt x="5216082" y="5216082"/>
                </a:lnTo>
                <a:lnTo>
                  <a:pt x="5216082" y="1452079"/>
                </a:lnTo>
                <a:close/>
                <a:moveTo>
                  <a:pt x="0" y="0"/>
                </a:moveTo>
                <a:lnTo>
                  <a:pt x="6668160" y="0"/>
                </a:lnTo>
                <a:lnTo>
                  <a:pt x="6668160" y="6668160"/>
                </a:lnTo>
                <a:lnTo>
                  <a:pt x="0" y="6668160"/>
                </a:lnTo>
                <a:close/>
              </a:path>
            </a:pathLst>
          </a:custGeom>
          <a:solidFill>
            <a:srgbClr val="699E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1" tIns="17140" rIns="34281" bIns="17140" rtlCol="0" anchor="ctr"/>
          <a:lstStyle/>
          <a:p>
            <a:pPr algn="ctr"/>
            <a:endParaRPr lang="ru-RU" dirty="0"/>
          </a:p>
        </p:txBody>
      </p:sp>
      <p:sp>
        <p:nvSpPr>
          <p:cNvPr id="26" name="Заголовок 5"/>
          <p:cNvSpPr txBox="1">
            <a:spLocks/>
          </p:cNvSpPr>
          <p:nvPr/>
        </p:nvSpPr>
        <p:spPr>
          <a:xfrm rot="18828696">
            <a:off x="3536846" y="4127418"/>
            <a:ext cx="2378009" cy="25558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r">
              <a:spcAft>
                <a:spcPts val="225"/>
              </a:spcAft>
            </a:pPr>
            <a:r>
              <a:rPr lang="es-ES" sz="1200" b="1" dirty="0" smtClean="0">
                <a:solidFill>
                  <a:schemeClr val="accent1"/>
                </a:solidFill>
                <a:latin typeface="Candara" pitchFamily="34" charset="0"/>
              </a:rPr>
              <a:t>Coste de la moneda de Felipe VI</a:t>
            </a:r>
            <a:endParaRPr lang="es-ES" sz="1200" b="1" dirty="0">
              <a:solidFill>
                <a:schemeClr val="accent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40592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54"/>
          <p:cNvGrpSpPr>
            <a:grpSpLocks noChangeAspect="1"/>
          </p:cNvGrpSpPr>
          <p:nvPr/>
        </p:nvGrpSpPr>
        <p:grpSpPr>
          <a:xfrm>
            <a:off x="4932040" y="2050826"/>
            <a:ext cx="3600000" cy="3092674"/>
            <a:chOff x="875105" y="3904345"/>
            <a:chExt cx="9066067" cy="7788447"/>
          </a:xfrm>
        </p:grpSpPr>
        <p:grpSp>
          <p:nvGrpSpPr>
            <p:cNvPr id="10" name="Группа 55"/>
            <p:cNvGrpSpPr/>
            <p:nvPr/>
          </p:nvGrpSpPr>
          <p:grpSpPr>
            <a:xfrm>
              <a:off x="875105" y="3904345"/>
              <a:ext cx="9066067" cy="7788447"/>
              <a:chOff x="239466" y="9091042"/>
              <a:chExt cx="2579688" cy="2216150"/>
            </a:xfrm>
          </p:grpSpPr>
          <p:sp>
            <p:nvSpPr>
              <p:cNvPr id="13" name="Freeform 468"/>
              <p:cNvSpPr>
                <a:spLocks/>
              </p:cNvSpPr>
              <p:nvPr/>
            </p:nvSpPr>
            <p:spPr bwMode="auto">
              <a:xfrm>
                <a:off x="591891" y="10583292"/>
                <a:ext cx="333375" cy="463550"/>
              </a:xfrm>
              <a:custGeom>
                <a:avLst/>
                <a:gdLst>
                  <a:gd name="T0" fmla="*/ 75 w 105"/>
                  <a:gd name="T1" fmla="*/ 109 h 146"/>
                  <a:gd name="T2" fmla="*/ 55 w 105"/>
                  <a:gd name="T3" fmla="*/ 88 h 146"/>
                  <a:gd name="T4" fmla="*/ 105 w 105"/>
                  <a:gd name="T5" fmla="*/ 29 h 146"/>
                  <a:gd name="T6" fmla="*/ 52 w 105"/>
                  <a:gd name="T7" fmla="*/ 0 h 146"/>
                  <a:gd name="T8" fmla="*/ 42 w 105"/>
                  <a:gd name="T9" fmla="*/ 35 h 146"/>
                  <a:gd name="T10" fmla="*/ 19 w 105"/>
                  <a:gd name="T11" fmla="*/ 74 h 146"/>
                  <a:gd name="T12" fmla="*/ 12 w 105"/>
                  <a:gd name="T13" fmla="*/ 106 h 146"/>
                  <a:gd name="T14" fmla="*/ 73 w 105"/>
                  <a:gd name="T15" fmla="*/ 144 h 146"/>
                  <a:gd name="T16" fmla="*/ 96 w 105"/>
                  <a:gd name="T17" fmla="*/ 135 h 146"/>
                  <a:gd name="T18" fmla="*/ 75 w 105"/>
                  <a:gd name="T19" fmla="*/ 10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46">
                    <a:moveTo>
                      <a:pt x="75" y="109"/>
                    </a:moveTo>
                    <a:cubicBezTo>
                      <a:pt x="62" y="108"/>
                      <a:pt x="55" y="92"/>
                      <a:pt x="55" y="88"/>
                    </a:cubicBezTo>
                    <a:cubicBezTo>
                      <a:pt x="52" y="75"/>
                      <a:pt x="84" y="69"/>
                      <a:pt x="105" y="29"/>
                    </a:cubicBezTo>
                    <a:cubicBezTo>
                      <a:pt x="87" y="24"/>
                      <a:pt x="63" y="16"/>
                      <a:pt x="52" y="0"/>
                    </a:cubicBezTo>
                    <a:cubicBezTo>
                      <a:pt x="53" y="20"/>
                      <a:pt x="44" y="23"/>
                      <a:pt x="42" y="35"/>
                    </a:cubicBezTo>
                    <a:cubicBezTo>
                      <a:pt x="38" y="60"/>
                      <a:pt x="29" y="68"/>
                      <a:pt x="19" y="74"/>
                    </a:cubicBezTo>
                    <a:cubicBezTo>
                      <a:pt x="11" y="78"/>
                      <a:pt x="0" y="95"/>
                      <a:pt x="12" y="106"/>
                    </a:cubicBezTo>
                    <a:cubicBezTo>
                      <a:pt x="39" y="130"/>
                      <a:pt x="48" y="146"/>
                      <a:pt x="73" y="144"/>
                    </a:cubicBezTo>
                    <a:cubicBezTo>
                      <a:pt x="87" y="143"/>
                      <a:pt x="95" y="142"/>
                      <a:pt x="96" y="135"/>
                    </a:cubicBezTo>
                    <a:cubicBezTo>
                      <a:pt x="96" y="122"/>
                      <a:pt x="87" y="110"/>
                      <a:pt x="75" y="109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469"/>
              <p:cNvSpPr>
                <a:spLocks/>
              </p:cNvSpPr>
              <p:nvPr/>
            </p:nvSpPr>
            <p:spPr bwMode="auto">
              <a:xfrm>
                <a:off x="318841" y="9351392"/>
                <a:ext cx="1050925" cy="1562100"/>
              </a:xfrm>
              <a:custGeom>
                <a:avLst/>
                <a:gdLst>
                  <a:gd name="T0" fmla="*/ 323 w 331"/>
                  <a:gd name="T1" fmla="*/ 431 h 492"/>
                  <a:gd name="T2" fmla="*/ 277 w 331"/>
                  <a:gd name="T3" fmla="*/ 438 h 492"/>
                  <a:gd name="T4" fmla="*/ 245 w 331"/>
                  <a:gd name="T5" fmla="*/ 374 h 492"/>
                  <a:gd name="T6" fmla="*/ 210 w 331"/>
                  <a:gd name="T7" fmla="*/ 351 h 492"/>
                  <a:gd name="T8" fmla="*/ 196 w 331"/>
                  <a:gd name="T9" fmla="*/ 236 h 492"/>
                  <a:gd name="T10" fmla="*/ 167 w 331"/>
                  <a:gd name="T11" fmla="*/ 197 h 492"/>
                  <a:gd name="T12" fmla="*/ 168 w 331"/>
                  <a:gd name="T13" fmla="*/ 185 h 492"/>
                  <a:gd name="T14" fmla="*/ 206 w 331"/>
                  <a:gd name="T15" fmla="*/ 93 h 492"/>
                  <a:gd name="T16" fmla="*/ 94 w 331"/>
                  <a:gd name="T17" fmla="*/ 7 h 492"/>
                  <a:gd name="T18" fmla="*/ 8 w 331"/>
                  <a:gd name="T19" fmla="*/ 119 h 492"/>
                  <a:gd name="T20" fmla="*/ 120 w 331"/>
                  <a:gd name="T21" fmla="*/ 205 h 492"/>
                  <a:gd name="T22" fmla="*/ 122 w 331"/>
                  <a:gd name="T23" fmla="*/ 205 h 492"/>
                  <a:gd name="T24" fmla="*/ 124 w 331"/>
                  <a:gd name="T25" fmla="*/ 209 h 492"/>
                  <a:gd name="T26" fmla="*/ 123 w 331"/>
                  <a:gd name="T27" fmla="*/ 233 h 492"/>
                  <a:gd name="T28" fmla="*/ 127 w 331"/>
                  <a:gd name="T29" fmla="*/ 227 h 492"/>
                  <a:gd name="T30" fmla="*/ 153 w 331"/>
                  <a:gd name="T31" fmla="*/ 212 h 492"/>
                  <a:gd name="T32" fmla="*/ 178 w 331"/>
                  <a:gd name="T33" fmla="*/ 234 h 492"/>
                  <a:gd name="T34" fmla="*/ 145 w 331"/>
                  <a:gd name="T35" fmla="*/ 280 h 492"/>
                  <a:gd name="T36" fmla="*/ 128 w 331"/>
                  <a:gd name="T37" fmla="*/ 295 h 492"/>
                  <a:gd name="T38" fmla="*/ 127 w 331"/>
                  <a:gd name="T39" fmla="*/ 298 h 492"/>
                  <a:gd name="T40" fmla="*/ 133 w 331"/>
                  <a:gd name="T41" fmla="*/ 319 h 492"/>
                  <a:gd name="T42" fmla="*/ 141 w 331"/>
                  <a:gd name="T43" fmla="*/ 379 h 492"/>
                  <a:gd name="T44" fmla="*/ 214 w 331"/>
                  <a:gd name="T45" fmla="*/ 418 h 492"/>
                  <a:gd name="T46" fmla="*/ 238 w 331"/>
                  <a:gd name="T47" fmla="*/ 448 h 492"/>
                  <a:gd name="T48" fmla="*/ 250 w 331"/>
                  <a:gd name="T49" fmla="*/ 481 h 492"/>
                  <a:gd name="T50" fmla="*/ 293 w 331"/>
                  <a:gd name="T51" fmla="*/ 464 h 492"/>
                  <a:gd name="T52" fmla="*/ 323 w 331"/>
                  <a:gd name="T53" fmla="*/ 431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1" h="492">
                    <a:moveTo>
                      <a:pt x="323" y="431"/>
                    </a:moveTo>
                    <a:cubicBezTo>
                      <a:pt x="305" y="413"/>
                      <a:pt x="284" y="429"/>
                      <a:pt x="277" y="438"/>
                    </a:cubicBezTo>
                    <a:cubicBezTo>
                      <a:pt x="269" y="448"/>
                      <a:pt x="265" y="396"/>
                      <a:pt x="245" y="374"/>
                    </a:cubicBezTo>
                    <a:cubicBezTo>
                      <a:pt x="232" y="360"/>
                      <a:pt x="210" y="357"/>
                      <a:pt x="210" y="351"/>
                    </a:cubicBezTo>
                    <a:cubicBezTo>
                      <a:pt x="210" y="330"/>
                      <a:pt x="208" y="264"/>
                      <a:pt x="196" y="236"/>
                    </a:cubicBezTo>
                    <a:cubicBezTo>
                      <a:pt x="184" y="207"/>
                      <a:pt x="170" y="210"/>
                      <a:pt x="167" y="197"/>
                    </a:cubicBezTo>
                    <a:cubicBezTo>
                      <a:pt x="166" y="194"/>
                      <a:pt x="167" y="190"/>
                      <a:pt x="168" y="185"/>
                    </a:cubicBezTo>
                    <a:cubicBezTo>
                      <a:pt x="195" y="164"/>
                      <a:pt x="211" y="129"/>
                      <a:pt x="206" y="93"/>
                    </a:cubicBezTo>
                    <a:cubicBezTo>
                      <a:pt x="199" y="38"/>
                      <a:pt x="149" y="0"/>
                      <a:pt x="94" y="7"/>
                    </a:cubicBezTo>
                    <a:cubicBezTo>
                      <a:pt x="39" y="14"/>
                      <a:pt x="0" y="64"/>
                      <a:pt x="8" y="119"/>
                    </a:cubicBezTo>
                    <a:cubicBezTo>
                      <a:pt x="15" y="174"/>
                      <a:pt x="65" y="212"/>
                      <a:pt x="120" y="205"/>
                    </a:cubicBezTo>
                    <a:cubicBezTo>
                      <a:pt x="120" y="205"/>
                      <a:pt x="121" y="205"/>
                      <a:pt x="122" y="205"/>
                    </a:cubicBezTo>
                    <a:cubicBezTo>
                      <a:pt x="122" y="206"/>
                      <a:pt x="123" y="207"/>
                      <a:pt x="124" y="209"/>
                    </a:cubicBezTo>
                    <a:cubicBezTo>
                      <a:pt x="127" y="214"/>
                      <a:pt x="125" y="222"/>
                      <a:pt x="123" y="233"/>
                    </a:cubicBezTo>
                    <a:cubicBezTo>
                      <a:pt x="125" y="231"/>
                      <a:pt x="126" y="229"/>
                      <a:pt x="127" y="227"/>
                    </a:cubicBezTo>
                    <a:cubicBezTo>
                      <a:pt x="133" y="218"/>
                      <a:pt x="143" y="212"/>
                      <a:pt x="153" y="212"/>
                    </a:cubicBezTo>
                    <a:cubicBezTo>
                      <a:pt x="166" y="212"/>
                      <a:pt x="176" y="220"/>
                      <a:pt x="178" y="234"/>
                    </a:cubicBezTo>
                    <a:cubicBezTo>
                      <a:pt x="180" y="251"/>
                      <a:pt x="161" y="266"/>
                      <a:pt x="145" y="280"/>
                    </a:cubicBezTo>
                    <a:cubicBezTo>
                      <a:pt x="138" y="286"/>
                      <a:pt x="131" y="291"/>
                      <a:pt x="128" y="295"/>
                    </a:cubicBezTo>
                    <a:cubicBezTo>
                      <a:pt x="128" y="296"/>
                      <a:pt x="127" y="297"/>
                      <a:pt x="127" y="298"/>
                    </a:cubicBezTo>
                    <a:cubicBezTo>
                      <a:pt x="128" y="305"/>
                      <a:pt x="130" y="312"/>
                      <a:pt x="133" y="319"/>
                    </a:cubicBezTo>
                    <a:cubicBezTo>
                      <a:pt x="139" y="337"/>
                      <a:pt x="130" y="353"/>
                      <a:pt x="141" y="379"/>
                    </a:cubicBezTo>
                    <a:cubicBezTo>
                      <a:pt x="151" y="407"/>
                      <a:pt x="203" y="411"/>
                      <a:pt x="214" y="418"/>
                    </a:cubicBezTo>
                    <a:cubicBezTo>
                      <a:pt x="226" y="425"/>
                      <a:pt x="227" y="437"/>
                      <a:pt x="238" y="448"/>
                    </a:cubicBezTo>
                    <a:cubicBezTo>
                      <a:pt x="248" y="461"/>
                      <a:pt x="241" y="468"/>
                      <a:pt x="250" y="481"/>
                    </a:cubicBezTo>
                    <a:cubicBezTo>
                      <a:pt x="257" y="492"/>
                      <a:pt x="272" y="478"/>
                      <a:pt x="293" y="464"/>
                    </a:cubicBezTo>
                    <a:cubicBezTo>
                      <a:pt x="311" y="450"/>
                      <a:pt x="331" y="439"/>
                      <a:pt x="323" y="431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470"/>
              <p:cNvSpPr>
                <a:spLocks/>
              </p:cNvSpPr>
              <p:nvPr/>
            </p:nvSpPr>
            <p:spPr bwMode="auto">
              <a:xfrm>
                <a:off x="553791" y="10027667"/>
                <a:ext cx="320675" cy="644525"/>
              </a:xfrm>
              <a:custGeom>
                <a:avLst/>
                <a:gdLst>
                  <a:gd name="T0" fmla="*/ 45 w 101"/>
                  <a:gd name="T1" fmla="*/ 130 h 203"/>
                  <a:gd name="T2" fmla="*/ 49 w 101"/>
                  <a:gd name="T3" fmla="*/ 79 h 203"/>
                  <a:gd name="T4" fmla="*/ 98 w 101"/>
                  <a:gd name="T5" fmla="*/ 21 h 203"/>
                  <a:gd name="T6" fmla="*/ 58 w 101"/>
                  <a:gd name="T7" fmla="*/ 17 h 203"/>
                  <a:gd name="T8" fmla="*/ 13 w 101"/>
                  <a:gd name="T9" fmla="*/ 85 h 203"/>
                  <a:gd name="T10" fmla="*/ 13 w 101"/>
                  <a:gd name="T11" fmla="*/ 123 h 203"/>
                  <a:gd name="T12" fmla="*/ 8 w 101"/>
                  <a:gd name="T13" fmla="*/ 144 h 203"/>
                  <a:gd name="T14" fmla="*/ 4 w 101"/>
                  <a:gd name="T15" fmla="*/ 167 h 203"/>
                  <a:gd name="T16" fmla="*/ 2 w 101"/>
                  <a:gd name="T17" fmla="*/ 183 h 203"/>
                  <a:gd name="T18" fmla="*/ 10 w 101"/>
                  <a:gd name="T19" fmla="*/ 185 h 203"/>
                  <a:gd name="T20" fmla="*/ 12 w 101"/>
                  <a:gd name="T21" fmla="*/ 169 h 203"/>
                  <a:gd name="T22" fmla="*/ 14 w 101"/>
                  <a:gd name="T23" fmla="*/ 169 h 203"/>
                  <a:gd name="T24" fmla="*/ 12 w 101"/>
                  <a:gd name="T25" fmla="*/ 193 h 203"/>
                  <a:gd name="T26" fmla="*/ 19 w 101"/>
                  <a:gd name="T27" fmla="*/ 194 h 203"/>
                  <a:gd name="T28" fmla="*/ 22 w 101"/>
                  <a:gd name="T29" fmla="*/ 169 h 203"/>
                  <a:gd name="T30" fmla="*/ 24 w 101"/>
                  <a:gd name="T31" fmla="*/ 169 h 203"/>
                  <a:gd name="T32" fmla="*/ 23 w 101"/>
                  <a:gd name="T33" fmla="*/ 196 h 203"/>
                  <a:gd name="T34" fmla="*/ 31 w 101"/>
                  <a:gd name="T35" fmla="*/ 197 h 203"/>
                  <a:gd name="T36" fmla="*/ 32 w 101"/>
                  <a:gd name="T37" fmla="*/ 170 h 203"/>
                  <a:gd name="T38" fmla="*/ 33 w 101"/>
                  <a:gd name="T39" fmla="*/ 170 h 203"/>
                  <a:gd name="T40" fmla="*/ 34 w 101"/>
                  <a:gd name="T41" fmla="*/ 195 h 203"/>
                  <a:gd name="T42" fmla="*/ 42 w 101"/>
                  <a:gd name="T43" fmla="*/ 194 h 203"/>
                  <a:gd name="T44" fmla="*/ 41 w 101"/>
                  <a:gd name="T45" fmla="*/ 168 h 203"/>
                  <a:gd name="T46" fmla="*/ 42 w 101"/>
                  <a:gd name="T47" fmla="*/ 153 h 203"/>
                  <a:gd name="T48" fmla="*/ 43 w 101"/>
                  <a:gd name="T49" fmla="*/ 153 h 203"/>
                  <a:gd name="T50" fmla="*/ 43 w 101"/>
                  <a:gd name="T51" fmla="*/ 167 h 203"/>
                  <a:gd name="T52" fmla="*/ 51 w 101"/>
                  <a:gd name="T53" fmla="*/ 170 h 203"/>
                  <a:gd name="T54" fmla="*/ 52 w 101"/>
                  <a:gd name="T55" fmla="*/ 146 h 203"/>
                  <a:gd name="T56" fmla="*/ 45 w 101"/>
                  <a:gd name="T57" fmla="*/ 13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203">
                    <a:moveTo>
                      <a:pt x="45" y="130"/>
                    </a:moveTo>
                    <a:cubicBezTo>
                      <a:pt x="42" y="124"/>
                      <a:pt x="37" y="98"/>
                      <a:pt x="49" y="79"/>
                    </a:cubicBezTo>
                    <a:cubicBezTo>
                      <a:pt x="58" y="66"/>
                      <a:pt x="101" y="43"/>
                      <a:pt x="98" y="21"/>
                    </a:cubicBezTo>
                    <a:cubicBezTo>
                      <a:pt x="95" y="0"/>
                      <a:pt x="68" y="1"/>
                      <a:pt x="58" y="17"/>
                    </a:cubicBezTo>
                    <a:cubicBezTo>
                      <a:pt x="49" y="32"/>
                      <a:pt x="17" y="72"/>
                      <a:pt x="13" y="85"/>
                    </a:cubicBezTo>
                    <a:cubicBezTo>
                      <a:pt x="10" y="97"/>
                      <a:pt x="14" y="118"/>
                      <a:pt x="13" y="123"/>
                    </a:cubicBezTo>
                    <a:cubicBezTo>
                      <a:pt x="11" y="128"/>
                      <a:pt x="9" y="138"/>
                      <a:pt x="8" y="144"/>
                    </a:cubicBezTo>
                    <a:cubicBezTo>
                      <a:pt x="6" y="151"/>
                      <a:pt x="5" y="160"/>
                      <a:pt x="4" y="167"/>
                    </a:cubicBezTo>
                    <a:cubicBezTo>
                      <a:pt x="4" y="168"/>
                      <a:pt x="2" y="183"/>
                      <a:pt x="2" y="183"/>
                    </a:cubicBezTo>
                    <a:cubicBezTo>
                      <a:pt x="0" y="189"/>
                      <a:pt x="8" y="191"/>
                      <a:pt x="10" y="185"/>
                    </a:cubicBezTo>
                    <a:cubicBezTo>
                      <a:pt x="10" y="185"/>
                      <a:pt x="12" y="170"/>
                      <a:pt x="12" y="169"/>
                    </a:cubicBezTo>
                    <a:cubicBezTo>
                      <a:pt x="12" y="167"/>
                      <a:pt x="14" y="167"/>
                      <a:pt x="14" y="169"/>
                    </a:cubicBezTo>
                    <a:cubicBezTo>
                      <a:pt x="14" y="170"/>
                      <a:pt x="12" y="193"/>
                      <a:pt x="12" y="193"/>
                    </a:cubicBezTo>
                    <a:cubicBezTo>
                      <a:pt x="11" y="199"/>
                      <a:pt x="19" y="200"/>
                      <a:pt x="19" y="194"/>
                    </a:cubicBezTo>
                    <a:cubicBezTo>
                      <a:pt x="19" y="194"/>
                      <a:pt x="22" y="171"/>
                      <a:pt x="22" y="169"/>
                    </a:cubicBezTo>
                    <a:cubicBezTo>
                      <a:pt x="22" y="168"/>
                      <a:pt x="24" y="168"/>
                      <a:pt x="24" y="169"/>
                    </a:cubicBezTo>
                    <a:cubicBezTo>
                      <a:pt x="23" y="171"/>
                      <a:pt x="23" y="196"/>
                      <a:pt x="23" y="196"/>
                    </a:cubicBezTo>
                    <a:cubicBezTo>
                      <a:pt x="22" y="202"/>
                      <a:pt x="30" y="203"/>
                      <a:pt x="31" y="197"/>
                    </a:cubicBezTo>
                    <a:cubicBezTo>
                      <a:pt x="31" y="197"/>
                      <a:pt x="31" y="172"/>
                      <a:pt x="32" y="170"/>
                    </a:cubicBezTo>
                    <a:cubicBezTo>
                      <a:pt x="32" y="168"/>
                      <a:pt x="33" y="168"/>
                      <a:pt x="33" y="170"/>
                    </a:cubicBezTo>
                    <a:cubicBezTo>
                      <a:pt x="33" y="172"/>
                      <a:pt x="34" y="195"/>
                      <a:pt x="34" y="195"/>
                    </a:cubicBezTo>
                    <a:cubicBezTo>
                      <a:pt x="35" y="201"/>
                      <a:pt x="43" y="200"/>
                      <a:pt x="42" y="194"/>
                    </a:cubicBezTo>
                    <a:cubicBezTo>
                      <a:pt x="42" y="194"/>
                      <a:pt x="41" y="171"/>
                      <a:pt x="41" y="168"/>
                    </a:cubicBezTo>
                    <a:cubicBezTo>
                      <a:pt x="42" y="164"/>
                      <a:pt x="41" y="165"/>
                      <a:pt x="42" y="153"/>
                    </a:cubicBezTo>
                    <a:cubicBezTo>
                      <a:pt x="42" y="152"/>
                      <a:pt x="42" y="149"/>
                      <a:pt x="43" y="153"/>
                    </a:cubicBezTo>
                    <a:cubicBezTo>
                      <a:pt x="45" y="157"/>
                      <a:pt x="45" y="161"/>
                      <a:pt x="43" y="167"/>
                    </a:cubicBezTo>
                    <a:cubicBezTo>
                      <a:pt x="42" y="172"/>
                      <a:pt x="50" y="177"/>
                      <a:pt x="51" y="170"/>
                    </a:cubicBezTo>
                    <a:cubicBezTo>
                      <a:pt x="53" y="163"/>
                      <a:pt x="54" y="157"/>
                      <a:pt x="52" y="146"/>
                    </a:cubicBezTo>
                    <a:cubicBezTo>
                      <a:pt x="51" y="142"/>
                      <a:pt x="49" y="135"/>
                      <a:pt x="45" y="130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471"/>
              <p:cNvSpPr>
                <a:spLocks/>
              </p:cNvSpPr>
              <p:nvPr/>
            </p:nvSpPr>
            <p:spPr bwMode="auto">
              <a:xfrm>
                <a:off x="1147516" y="10253092"/>
                <a:ext cx="66675" cy="50800"/>
              </a:xfrm>
              <a:custGeom>
                <a:avLst/>
                <a:gdLst>
                  <a:gd name="T0" fmla="*/ 6 w 21"/>
                  <a:gd name="T1" fmla="*/ 6 h 16"/>
                  <a:gd name="T2" fmla="*/ 12 w 21"/>
                  <a:gd name="T3" fmla="*/ 3 h 16"/>
                  <a:gd name="T4" fmla="*/ 16 w 21"/>
                  <a:gd name="T5" fmla="*/ 10 h 16"/>
                  <a:gd name="T6" fmla="*/ 9 w 21"/>
                  <a:gd name="T7" fmla="*/ 13 h 16"/>
                  <a:gd name="T8" fmla="*/ 6 w 21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6" y="6"/>
                    </a:moveTo>
                    <a:cubicBezTo>
                      <a:pt x="12" y="3"/>
                      <a:pt x="12" y="3"/>
                      <a:pt x="12" y="3"/>
                    </a:cubicBezTo>
                    <a:cubicBezTo>
                      <a:pt x="17" y="0"/>
                      <a:pt x="21" y="7"/>
                      <a:pt x="16" y="1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4" y="16"/>
                      <a:pt x="0" y="8"/>
                      <a:pt x="6" y="6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472"/>
              <p:cNvSpPr>
                <a:spLocks/>
              </p:cNvSpPr>
              <p:nvPr/>
            </p:nvSpPr>
            <p:spPr bwMode="auto">
              <a:xfrm>
                <a:off x="991941" y="10116567"/>
                <a:ext cx="171450" cy="222250"/>
              </a:xfrm>
              <a:custGeom>
                <a:avLst/>
                <a:gdLst>
                  <a:gd name="T0" fmla="*/ 47 w 54"/>
                  <a:gd name="T1" fmla="*/ 57 h 70"/>
                  <a:gd name="T2" fmla="*/ 46 w 54"/>
                  <a:gd name="T3" fmla="*/ 54 h 70"/>
                  <a:gd name="T4" fmla="*/ 41 w 54"/>
                  <a:gd name="T5" fmla="*/ 49 h 70"/>
                  <a:gd name="T6" fmla="*/ 40 w 54"/>
                  <a:gd name="T7" fmla="*/ 44 h 70"/>
                  <a:gd name="T8" fmla="*/ 37 w 54"/>
                  <a:gd name="T9" fmla="*/ 40 h 70"/>
                  <a:gd name="T10" fmla="*/ 36 w 54"/>
                  <a:gd name="T11" fmla="*/ 34 h 70"/>
                  <a:gd name="T12" fmla="*/ 34 w 54"/>
                  <a:gd name="T13" fmla="*/ 31 h 70"/>
                  <a:gd name="T14" fmla="*/ 39 w 54"/>
                  <a:gd name="T15" fmla="*/ 17 h 70"/>
                  <a:gd name="T16" fmla="*/ 46 w 54"/>
                  <a:gd name="T17" fmla="*/ 14 h 70"/>
                  <a:gd name="T18" fmla="*/ 49 w 54"/>
                  <a:gd name="T19" fmla="*/ 13 h 70"/>
                  <a:gd name="T20" fmla="*/ 50 w 54"/>
                  <a:gd name="T21" fmla="*/ 13 h 70"/>
                  <a:gd name="T22" fmla="*/ 46 w 54"/>
                  <a:gd name="T23" fmla="*/ 3 h 70"/>
                  <a:gd name="T24" fmla="*/ 27 w 54"/>
                  <a:gd name="T25" fmla="*/ 19 h 70"/>
                  <a:gd name="T26" fmla="*/ 23 w 54"/>
                  <a:gd name="T27" fmla="*/ 34 h 70"/>
                  <a:gd name="T28" fmla="*/ 0 w 54"/>
                  <a:gd name="T29" fmla="*/ 39 h 70"/>
                  <a:gd name="T30" fmla="*/ 2 w 54"/>
                  <a:gd name="T31" fmla="*/ 70 h 70"/>
                  <a:gd name="T32" fmla="*/ 35 w 54"/>
                  <a:gd name="T33" fmla="*/ 58 h 70"/>
                  <a:gd name="T34" fmla="*/ 49 w 54"/>
                  <a:gd name="T35" fmla="*/ 60 h 70"/>
                  <a:gd name="T36" fmla="*/ 47 w 54"/>
                  <a:gd name="T37" fmla="*/ 5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70">
                    <a:moveTo>
                      <a:pt x="47" y="57"/>
                    </a:moveTo>
                    <a:cubicBezTo>
                      <a:pt x="46" y="56"/>
                      <a:pt x="46" y="55"/>
                      <a:pt x="46" y="54"/>
                    </a:cubicBezTo>
                    <a:cubicBezTo>
                      <a:pt x="44" y="53"/>
                      <a:pt x="42" y="51"/>
                      <a:pt x="41" y="49"/>
                    </a:cubicBezTo>
                    <a:cubicBezTo>
                      <a:pt x="40" y="47"/>
                      <a:pt x="40" y="46"/>
                      <a:pt x="40" y="44"/>
                    </a:cubicBezTo>
                    <a:cubicBezTo>
                      <a:pt x="39" y="43"/>
                      <a:pt x="38" y="42"/>
                      <a:pt x="37" y="40"/>
                    </a:cubicBezTo>
                    <a:cubicBezTo>
                      <a:pt x="36" y="38"/>
                      <a:pt x="36" y="36"/>
                      <a:pt x="36" y="34"/>
                    </a:cubicBezTo>
                    <a:cubicBezTo>
                      <a:pt x="35" y="33"/>
                      <a:pt x="35" y="32"/>
                      <a:pt x="34" y="31"/>
                    </a:cubicBezTo>
                    <a:cubicBezTo>
                      <a:pt x="32" y="26"/>
                      <a:pt x="34" y="20"/>
                      <a:pt x="39" y="17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4"/>
                      <a:pt x="48" y="13"/>
                      <a:pt x="49" y="13"/>
                    </a:cubicBezTo>
                    <a:cubicBezTo>
                      <a:pt x="49" y="13"/>
                      <a:pt x="50" y="13"/>
                      <a:pt x="50" y="13"/>
                    </a:cubicBezTo>
                    <a:cubicBezTo>
                      <a:pt x="54" y="9"/>
                      <a:pt x="51" y="0"/>
                      <a:pt x="46" y="3"/>
                    </a:cubicBezTo>
                    <a:cubicBezTo>
                      <a:pt x="46" y="3"/>
                      <a:pt x="33" y="13"/>
                      <a:pt x="27" y="19"/>
                    </a:cubicBezTo>
                    <a:cubicBezTo>
                      <a:pt x="24" y="23"/>
                      <a:pt x="22" y="28"/>
                      <a:pt x="23" y="34"/>
                    </a:cubicBezTo>
                    <a:cubicBezTo>
                      <a:pt x="16" y="36"/>
                      <a:pt x="8" y="38"/>
                      <a:pt x="0" y="39"/>
                    </a:cubicBezTo>
                    <a:cubicBezTo>
                      <a:pt x="1" y="50"/>
                      <a:pt x="2" y="61"/>
                      <a:pt x="2" y="70"/>
                    </a:cubicBezTo>
                    <a:cubicBezTo>
                      <a:pt x="11" y="68"/>
                      <a:pt x="23" y="63"/>
                      <a:pt x="35" y="58"/>
                    </a:cubicBezTo>
                    <a:cubicBezTo>
                      <a:pt x="39" y="61"/>
                      <a:pt x="44" y="61"/>
                      <a:pt x="49" y="60"/>
                    </a:cubicBezTo>
                    <a:cubicBezTo>
                      <a:pt x="48" y="59"/>
                      <a:pt x="47" y="58"/>
                      <a:pt x="47" y="57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473"/>
              <p:cNvSpPr>
                <a:spLocks/>
              </p:cNvSpPr>
              <p:nvPr/>
            </p:nvSpPr>
            <p:spPr bwMode="auto">
              <a:xfrm>
                <a:off x="1115766" y="10195942"/>
                <a:ext cx="76200" cy="53975"/>
              </a:xfrm>
              <a:custGeom>
                <a:avLst/>
                <a:gdLst>
                  <a:gd name="T0" fmla="*/ 6 w 24"/>
                  <a:gd name="T1" fmla="*/ 7 h 17"/>
                  <a:gd name="T2" fmla="*/ 15 w 24"/>
                  <a:gd name="T3" fmla="*/ 3 h 17"/>
                  <a:gd name="T4" fmla="*/ 19 w 24"/>
                  <a:gd name="T5" fmla="*/ 10 h 17"/>
                  <a:gd name="T6" fmla="*/ 9 w 24"/>
                  <a:gd name="T7" fmla="*/ 14 h 17"/>
                  <a:gd name="T8" fmla="*/ 6 w 24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7">
                    <a:moveTo>
                      <a:pt x="6" y="7"/>
                    </a:moveTo>
                    <a:cubicBezTo>
                      <a:pt x="15" y="3"/>
                      <a:pt x="15" y="3"/>
                      <a:pt x="15" y="3"/>
                    </a:cubicBezTo>
                    <a:cubicBezTo>
                      <a:pt x="21" y="0"/>
                      <a:pt x="24" y="7"/>
                      <a:pt x="19" y="10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4" y="17"/>
                      <a:pt x="0" y="10"/>
                      <a:pt x="6" y="7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474"/>
              <p:cNvSpPr>
                <a:spLocks/>
              </p:cNvSpPr>
              <p:nvPr/>
            </p:nvSpPr>
            <p:spPr bwMode="auto">
              <a:xfrm>
                <a:off x="1131641" y="10224517"/>
                <a:ext cx="73025" cy="53975"/>
              </a:xfrm>
              <a:custGeom>
                <a:avLst/>
                <a:gdLst>
                  <a:gd name="T0" fmla="*/ 5 w 23"/>
                  <a:gd name="T1" fmla="*/ 7 h 17"/>
                  <a:gd name="T2" fmla="*/ 14 w 23"/>
                  <a:gd name="T3" fmla="*/ 2 h 17"/>
                  <a:gd name="T4" fmla="*/ 18 w 23"/>
                  <a:gd name="T5" fmla="*/ 9 h 17"/>
                  <a:gd name="T6" fmla="*/ 8 w 23"/>
                  <a:gd name="T7" fmla="*/ 14 h 17"/>
                  <a:gd name="T8" fmla="*/ 5 w 23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7">
                    <a:moveTo>
                      <a:pt x="5" y="7"/>
                    </a:moveTo>
                    <a:cubicBezTo>
                      <a:pt x="14" y="2"/>
                      <a:pt x="14" y="2"/>
                      <a:pt x="14" y="2"/>
                    </a:cubicBezTo>
                    <a:cubicBezTo>
                      <a:pt x="20" y="0"/>
                      <a:pt x="23" y="7"/>
                      <a:pt x="18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3" y="17"/>
                      <a:pt x="0" y="9"/>
                      <a:pt x="5" y="7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475"/>
              <p:cNvSpPr>
                <a:spLocks/>
              </p:cNvSpPr>
              <p:nvPr/>
            </p:nvSpPr>
            <p:spPr bwMode="auto">
              <a:xfrm>
                <a:off x="1109416" y="10170542"/>
                <a:ext cx="63500" cy="50800"/>
              </a:xfrm>
              <a:custGeom>
                <a:avLst/>
                <a:gdLst>
                  <a:gd name="T0" fmla="*/ 15 w 20"/>
                  <a:gd name="T1" fmla="*/ 10 h 16"/>
                  <a:gd name="T2" fmla="*/ 8 w 20"/>
                  <a:gd name="T3" fmla="*/ 13 h 16"/>
                  <a:gd name="T4" fmla="*/ 5 w 20"/>
                  <a:gd name="T5" fmla="*/ 6 h 16"/>
                  <a:gd name="T6" fmla="*/ 11 w 20"/>
                  <a:gd name="T7" fmla="*/ 3 h 16"/>
                  <a:gd name="T8" fmla="*/ 15 w 20"/>
                  <a:gd name="T9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6">
                    <a:moveTo>
                      <a:pt x="15" y="10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16"/>
                      <a:pt x="0" y="8"/>
                      <a:pt x="5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7" y="0"/>
                      <a:pt x="20" y="7"/>
                      <a:pt x="15" y="10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533"/>
              <p:cNvSpPr>
                <a:spLocks/>
              </p:cNvSpPr>
              <p:nvPr/>
            </p:nvSpPr>
            <p:spPr bwMode="auto">
              <a:xfrm>
                <a:off x="239466" y="9091042"/>
                <a:ext cx="1933575" cy="2209800"/>
              </a:xfrm>
              <a:custGeom>
                <a:avLst/>
                <a:gdLst>
                  <a:gd name="T0" fmla="*/ 517 w 609"/>
                  <a:gd name="T1" fmla="*/ 354 h 696"/>
                  <a:gd name="T2" fmla="*/ 519 w 609"/>
                  <a:gd name="T3" fmla="*/ 348 h 696"/>
                  <a:gd name="T4" fmla="*/ 536 w 609"/>
                  <a:gd name="T5" fmla="*/ 322 h 696"/>
                  <a:gd name="T6" fmla="*/ 540 w 609"/>
                  <a:gd name="T7" fmla="*/ 323 h 696"/>
                  <a:gd name="T8" fmla="*/ 543 w 609"/>
                  <a:gd name="T9" fmla="*/ 324 h 696"/>
                  <a:gd name="T10" fmla="*/ 544 w 609"/>
                  <a:gd name="T11" fmla="*/ 317 h 696"/>
                  <a:gd name="T12" fmla="*/ 554 w 609"/>
                  <a:gd name="T13" fmla="*/ 299 h 696"/>
                  <a:gd name="T14" fmla="*/ 582 w 609"/>
                  <a:gd name="T15" fmla="*/ 166 h 696"/>
                  <a:gd name="T16" fmla="*/ 583 w 609"/>
                  <a:gd name="T17" fmla="*/ 157 h 696"/>
                  <a:gd name="T18" fmla="*/ 595 w 609"/>
                  <a:gd name="T19" fmla="*/ 145 h 696"/>
                  <a:gd name="T20" fmla="*/ 599 w 609"/>
                  <a:gd name="T21" fmla="*/ 145 h 696"/>
                  <a:gd name="T22" fmla="*/ 607 w 609"/>
                  <a:gd name="T23" fmla="*/ 133 h 696"/>
                  <a:gd name="T24" fmla="*/ 591 w 609"/>
                  <a:gd name="T25" fmla="*/ 81 h 696"/>
                  <a:gd name="T26" fmla="*/ 583 w 609"/>
                  <a:gd name="T27" fmla="*/ 58 h 696"/>
                  <a:gd name="T28" fmla="*/ 567 w 609"/>
                  <a:gd name="T29" fmla="*/ 6 h 696"/>
                  <a:gd name="T30" fmla="*/ 560 w 609"/>
                  <a:gd name="T31" fmla="*/ 6 h 696"/>
                  <a:gd name="T32" fmla="*/ 543 w 609"/>
                  <a:gd name="T33" fmla="*/ 58 h 696"/>
                  <a:gd name="T34" fmla="*/ 536 w 609"/>
                  <a:gd name="T35" fmla="*/ 81 h 696"/>
                  <a:gd name="T36" fmla="*/ 520 w 609"/>
                  <a:gd name="T37" fmla="*/ 133 h 696"/>
                  <a:gd name="T38" fmla="*/ 528 w 609"/>
                  <a:gd name="T39" fmla="*/ 145 h 696"/>
                  <a:gd name="T40" fmla="*/ 531 w 609"/>
                  <a:gd name="T41" fmla="*/ 145 h 696"/>
                  <a:gd name="T42" fmla="*/ 542 w 609"/>
                  <a:gd name="T43" fmla="*/ 157 h 696"/>
                  <a:gd name="T44" fmla="*/ 541 w 609"/>
                  <a:gd name="T45" fmla="*/ 167 h 696"/>
                  <a:gd name="T46" fmla="*/ 385 w 609"/>
                  <a:gd name="T47" fmla="*/ 496 h 696"/>
                  <a:gd name="T48" fmla="*/ 31 w 609"/>
                  <a:gd name="T49" fmla="*/ 655 h 696"/>
                  <a:gd name="T50" fmla="*/ 12 w 609"/>
                  <a:gd name="T51" fmla="*/ 656 h 696"/>
                  <a:gd name="T52" fmla="*/ 0 w 609"/>
                  <a:gd name="T53" fmla="*/ 668 h 696"/>
                  <a:gd name="T54" fmla="*/ 0 w 609"/>
                  <a:gd name="T55" fmla="*/ 684 h 696"/>
                  <a:gd name="T56" fmla="*/ 12 w 609"/>
                  <a:gd name="T57" fmla="*/ 696 h 696"/>
                  <a:gd name="T58" fmla="*/ 31 w 609"/>
                  <a:gd name="T59" fmla="*/ 695 h 696"/>
                  <a:gd name="T60" fmla="*/ 413 w 609"/>
                  <a:gd name="T61" fmla="*/ 525 h 696"/>
                  <a:gd name="T62" fmla="*/ 521 w 609"/>
                  <a:gd name="T63" fmla="*/ 377 h 696"/>
                  <a:gd name="T64" fmla="*/ 517 w 609"/>
                  <a:gd name="T65" fmla="*/ 354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09" h="696">
                    <a:moveTo>
                      <a:pt x="517" y="354"/>
                    </a:moveTo>
                    <a:cubicBezTo>
                      <a:pt x="518" y="352"/>
                      <a:pt x="518" y="350"/>
                      <a:pt x="519" y="348"/>
                    </a:cubicBezTo>
                    <a:cubicBezTo>
                      <a:pt x="523" y="335"/>
                      <a:pt x="527" y="322"/>
                      <a:pt x="536" y="322"/>
                    </a:cubicBezTo>
                    <a:cubicBezTo>
                      <a:pt x="538" y="322"/>
                      <a:pt x="539" y="322"/>
                      <a:pt x="540" y="323"/>
                    </a:cubicBezTo>
                    <a:cubicBezTo>
                      <a:pt x="541" y="323"/>
                      <a:pt x="542" y="324"/>
                      <a:pt x="543" y="324"/>
                    </a:cubicBezTo>
                    <a:cubicBezTo>
                      <a:pt x="543" y="322"/>
                      <a:pt x="544" y="320"/>
                      <a:pt x="544" y="317"/>
                    </a:cubicBezTo>
                    <a:cubicBezTo>
                      <a:pt x="546" y="310"/>
                      <a:pt x="548" y="302"/>
                      <a:pt x="554" y="299"/>
                    </a:cubicBezTo>
                    <a:cubicBezTo>
                      <a:pt x="568" y="256"/>
                      <a:pt x="578" y="211"/>
                      <a:pt x="582" y="166"/>
                    </a:cubicBezTo>
                    <a:cubicBezTo>
                      <a:pt x="582" y="159"/>
                      <a:pt x="583" y="157"/>
                      <a:pt x="583" y="157"/>
                    </a:cubicBezTo>
                    <a:cubicBezTo>
                      <a:pt x="583" y="150"/>
                      <a:pt x="589" y="145"/>
                      <a:pt x="595" y="145"/>
                    </a:cubicBezTo>
                    <a:cubicBezTo>
                      <a:pt x="599" y="145"/>
                      <a:pt x="599" y="145"/>
                      <a:pt x="599" y="145"/>
                    </a:cubicBezTo>
                    <a:cubicBezTo>
                      <a:pt x="605" y="145"/>
                      <a:pt x="609" y="139"/>
                      <a:pt x="607" y="133"/>
                    </a:cubicBezTo>
                    <a:cubicBezTo>
                      <a:pt x="591" y="81"/>
                      <a:pt x="591" y="81"/>
                      <a:pt x="591" y="81"/>
                    </a:cubicBezTo>
                    <a:cubicBezTo>
                      <a:pt x="589" y="75"/>
                      <a:pt x="585" y="64"/>
                      <a:pt x="583" y="58"/>
                    </a:cubicBezTo>
                    <a:cubicBezTo>
                      <a:pt x="567" y="6"/>
                      <a:pt x="567" y="6"/>
                      <a:pt x="567" y="6"/>
                    </a:cubicBezTo>
                    <a:cubicBezTo>
                      <a:pt x="565" y="0"/>
                      <a:pt x="562" y="0"/>
                      <a:pt x="560" y="6"/>
                    </a:cubicBezTo>
                    <a:cubicBezTo>
                      <a:pt x="543" y="58"/>
                      <a:pt x="543" y="58"/>
                      <a:pt x="543" y="58"/>
                    </a:cubicBezTo>
                    <a:cubicBezTo>
                      <a:pt x="541" y="64"/>
                      <a:pt x="538" y="75"/>
                      <a:pt x="536" y="81"/>
                    </a:cubicBezTo>
                    <a:cubicBezTo>
                      <a:pt x="520" y="133"/>
                      <a:pt x="520" y="133"/>
                      <a:pt x="520" y="133"/>
                    </a:cubicBezTo>
                    <a:cubicBezTo>
                      <a:pt x="518" y="139"/>
                      <a:pt x="521" y="145"/>
                      <a:pt x="528" y="145"/>
                    </a:cubicBezTo>
                    <a:cubicBezTo>
                      <a:pt x="531" y="145"/>
                      <a:pt x="531" y="145"/>
                      <a:pt x="531" y="145"/>
                    </a:cubicBezTo>
                    <a:cubicBezTo>
                      <a:pt x="538" y="145"/>
                      <a:pt x="543" y="150"/>
                      <a:pt x="542" y="157"/>
                    </a:cubicBezTo>
                    <a:cubicBezTo>
                      <a:pt x="542" y="157"/>
                      <a:pt x="542" y="160"/>
                      <a:pt x="541" y="167"/>
                    </a:cubicBezTo>
                    <a:cubicBezTo>
                      <a:pt x="529" y="292"/>
                      <a:pt x="474" y="407"/>
                      <a:pt x="385" y="496"/>
                    </a:cubicBezTo>
                    <a:cubicBezTo>
                      <a:pt x="289" y="592"/>
                      <a:pt x="165" y="648"/>
                      <a:pt x="31" y="655"/>
                    </a:cubicBezTo>
                    <a:cubicBezTo>
                      <a:pt x="20" y="656"/>
                      <a:pt x="12" y="656"/>
                      <a:pt x="12" y="656"/>
                    </a:cubicBezTo>
                    <a:cubicBezTo>
                      <a:pt x="5" y="656"/>
                      <a:pt x="0" y="661"/>
                      <a:pt x="0" y="668"/>
                    </a:cubicBezTo>
                    <a:cubicBezTo>
                      <a:pt x="0" y="684"/>
                      <a:pt x="0" y="684"/>
                      <a:pt x="0" y="684"/>
                    </a:cubicBezTo>
                    <a:cubicBezTo>
                      <a:pt x="0" y="691"/>
                      <a:pt x="5" y="696"/>
                      <a:pt x="12" y="696"/>
                    </a:cubicBezTo>
                    <a:cubicBezTo>
                      <a:pt x="12" y="696"/>
                      <a:pt x="20" y="696"/>
                      <a:pt x="31" y="695"/>
                    </a:cubicBezTo>
                    <a:cubicBezTo>
                      <a:pt x="175" y="688"/>
                      <a:pt x="310" y="628"/>
                      <a:pt x="413" y="525"/>
                    </a:cubicBezTo>
                    <a:cubicBezTo>
                      <a:pt x="457" y="481"/>
                      <a:pt x="493" y="431"/>
                      <a:pt x="521" y="377"/>
                    </a:cubicBezTo>
                    <a:cubicBezTo>
                      <a:pt x="517" y="368"/>
                      <a:pt x="515" y="361"/>
                      <a:pt x="517" y="35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34"/>
              <p:cNvSpPr>
                <a:spLocks/>
              </p:cNvSpPr>
              <p:nvPr/>
            </p:nvSpPr>
            <p:spPr bwMode="auto">
              <a:xfrm>
                <a:off x="2122241" y="9760967"/>
                <a:ext cx="696913" cy="1546225"/>
              </a:xfrm>
              <a:custGeom>
                <a:avLst/>
                <a:gdLst>
                  <a:gd name="T0" fmla="*/ 97 w 219"/>
                  <a:gd name="T1" fmla="*/ 205 h 487"/>
                  <a:gd name="T2" fmla="*/ 126 w 219"/>
                  <a:gd name="T3" fmla="*/ 205 h 487"/>
                  <a:gd name="T4" fmla="*/ 212 w 219"/>
                  <a:gd name="T5" fmla="*/ 93 h 487"/>
                  <a:gd name="T6" fmla="*/ 100 w 219"/>
                  <a:gd name="T7" fmla="*/ 7 h 487"/>
                  <a:gd name="T8" fmla="*/ 14 w 219"/>
                  <a:gd name="T9" fmla="*/ 119 h 487"/>
                  <a:gd name="T10" fmla="*/ 49 w 219"/>
                  <a:gd name="T11" fmla="*/ 183 h 487"/>
                  <a:gd name="T12" fmla="*/ 44 w 219"/>
                  <a:gd name="T13" fmla="*/ 202 h 487"/>
                  <a:gd name="T14" fmla="*/ 34 w 219"/>
                  <a:gd name="T15" fmla="*/ 209 h 487"/>
                  <a:gd name="T16" fmla="*/ 74 w 219"/>
                  <a:gd name="T17" fmla="*/ 225 h 487"/>
                  <a:gd name="T18" fmla="*/ 78 w 219"/>
                  <a:gd name="T19" fmla="*/ 258 h 487"/>
                  <a:gd name="T20" fmla="*/ 51 w 219"/>
                  <a:gd name="T21" fmla="*/ 272 h 487"/>
                  <a:gd name="T22" fmla="*/ 47 w 219"/>
                  <a:gd name="T23" fmla="*/ 272 h 487"/>
                  <a:gd name="T24" fmla="*/ 5 w 219"/>
                  <a:gd name="T25" fmla="*/ 260 h 487"/>
                  <a:gd name="T26" fmla="*/ 10 w 219"/>
                  <a:gd name="T27" fmla="*/ 339 h 487"/>
                  <a:gd name="T28" fmla="*/ 70 w 219"/>
                  <a:gd name="T29" fmla="*/ 417 h 487"/>
                  <a:gd name="T30" fmla="*/ 124 w 219"/>
                  <a:gd name="T31" fmla="*/ 440 h 487"/>
                  <a:gd name="T32" fmla="*/ 129 w 219"/>
                  <a:gd name="T33" fmla="*/ 456 h 487"/>
                  <a:gd name="T34" fmla="*/ 103 w 219"/>
                  <a:gd name="T35" fmla="*/ 479 h 487"/>
                  <a:gd name="T36" fmla="*/ 127 w 219"/>
                  <a:gd name="T37" fmla="*/ 485 h 487"/>
                  <a:gd name="T38" fmla="*/ 165 w 219"/>
                  <a:gd name="T39" fmla="*/ 466 h 487"/>
                  <a:gd name="T40" fmla="*/ 176 w 219"/>
                  <a:gd name="T41" fmla="*/ 432 h 487"/>
                  <a:gd name="T42" fmla="*/ 150 w 219"/>
                  <a:gd name="T43" fmla="*/ 421 h 487"/>
                  <a:gd name="T44" fmla="*/ 102 w 219"/>
                  <a:gd name="T45" fmla="*/ 368 h 487"/>
                  <a:gd name="T46" fmla="*/ 84 w 219"/>
                  <a:gd name="T47" fmla="*/ 335 h 487"/>
                  <a:gd name="T48" fmla="*/ 73 w 219"/>
                  <a:gd name="T49" fmla="*/ 300 h 487"/>
                  <a:gd name="T50" fmla="*/ 90 w 219"/>
                  <a:gd name="T51" fmla="*/ 217 h 487"/>
                  <a:gd name="T52" fmla="*/ 97 w 219"/>
                  <a:gd name="T53" fmla="*/ 205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9" h="487">
                    <a:moveTo>
                      <a:pt x="97" y="205"/>
                    </a:moveTo>
                    <a:cubicBezTo>
                      <a:pt x="106" y="206"/>
                      <a:pt x="116" y="206"/>
                      <a:pt x="126" y="205"/>
                    </a:cubicBezTo>
                    <a:cubicBezTo>
                      <a:pt x="180" y="198"/>
                      <a:pt x="219" y="148"/>
                      <a:pt x="212" y="93"/>
                    </a:cubicBezTo>
                    <a:cubicBezTo>
                      <a:pt x="205" y="38"/>
                      <a:pt x="154" y="0"/>
                      <a:pt x="100" y="7"/>
                    </a:cubicBezTo>
                    <a:cubicBezTo>
                      <a:pt x="45" y="14"/>
                      <a:pt x="6" y="64"/>
                      <a:pt x="14" y="119"/>
                    </a:cubicBezTo>
                    <a:cubicBezTo>
                      <a:pt x="17" y="145"/>
                      <a:pt x="30" y="167"/>
                      <a:pt x="49" y="183"/>
                    </a:cubicBezTo>
                    <a:cubicBezTo>
                      <a:pt x="49" y="192"/>
                      <a:pt x="49" y="200"/>
                      <a:pt x="44" y="202"/>
                    </a:cubicBezTo>
                    <a:cubicBezTo>
                      <a:pt x="41" y="204"/>
                      <a:pt x="37" y="206"/>
                      <a:pt x="34" y="209"/>
                    </a:cubicBezTo>
                    <a:cubicBezTo>
                      <a:pt x="50" y="212"/>
                      <a:pt x="67" y="215"/>
                      <a:pt x="74" y="225"/>
                    </a:cubicBezTo>
                    <a:cubicBezTo>
                      <a:pt x="81" y="236"/>
                      <a:pt x="83" y="249"/>
                      <a:pt x="78" y="258"/>
                    </a:cubicBezTo>
                    <a:cubicBezTo>
                      <a:pt x="73" y="267"/>
                      <a:pt x="64" y="272"/>
                      <a:pt x="51" y="272"/>
                    </a:cubicBezTo>
                    <a:cubicBezTo>
                      <a:pt x="50" y="272"/>
                      <a:pt x="49" y="272"/>
                      <a:pt x="47" y="272"/>
                    </a:cubicBezTo>
                    <a:cubicBezTo>
                      <a:pt x="36" y="271"/>
                      <a:pt x="21" y="267"/>
                      <a:pt x="5" y="260"/>
                    </a:cubicBezTo>
                    <a:cubicBezTo>
                      <a:pt x="0" y="283"/>
                      <a:pt x="1" y="311"/>
                      <a:pt x="10" y="339"/>
                    </a:cubicBezTo>
                    <a:cubicBezTo>
                      <a:pt x="14" y="351"/>
                      <a:pt x="36" y="399"/>
                      <a:pt x="70" y="417"/>
                    </a:cubicBezTo>
                    <a:cubicBezTo>
                      <a:pt x="89" y="428"/>
                      <a:pt x="105" y="430"/>
                      <a:pt x="124" y="440"/>
                    </a:cubicBezTo>
                    <a:cubicBezTo>
                      <a:pt x="140" y="448"/>
                      <a:pt x="137" y="456"/>
                      <a:pt x="129" y="456"/>
                    </a:cubicBezTo>
                    <a:cubicBezTo>
                      <a:pt x="117" y="456"/>
                      <a:pt x="105" y="462"/>
                      <a:pt x="103" y="479"/>
                    </a:cubicBezTo>
                    <a:cubicBezTo>
                      <a:pt x="102" y="487"/>
                      <a:pt x="114" y="485"/>
                      <a:pt x="127" y="485"/>
                    </a:cubicBezTo>
                    <a:cubicBezTo>
                      <a:pt x="146" y="485"/>
                      <a:pt x="156" y="475"/>
                      <a:pt x="165" y="466"/>
                    </a:cubicBezTo>
                    <a:cubicBezTo>
                      <a:pt x="175" y="456"/>
                      <a:pt x="187" y="444"/>
                      <a:pt x="176" y="432"/>
                    </a:cubicBezTo>
                    <a:cubicBezTo>
                      <a:pt x="168" y="425"/>
                      <a:pt x="157" y="426"/>
                      <a:pt x="150" y="421"/>
                    </a:cubicBezTo>
                    <a:cubicBezTo>
                      <a:pt x="141" y="413"/>
                      <a:pt x="136" y="383"/>
                      <a:pt x="102" y="368"/>
                    </a:cubicBezTo>
                    <a:cubicBezTo>
                      <a:pt x="90" y="363"/>
                      <a:pt x="92" y="354"/>
                      <a:pt x="84" y="335"/>
                    </a:cubicBezTo>
                    <a:cubicBezTo>
                      <a:pt x="80" y="324"/>
                      <a:pt x="72" y="324"/>
                      <a:pt x="73" y="300"/>
                    </a:cubicBezTo>
                    <a:cubicBezTo>
                      <a:pt x="73" y="269"/>
                      <a:pt x="92" y="274"/>
                      <a:pt x="90" y="217"/>
                    </a:cubicBezTo>
                    <a:cubicBezTo>
                      <a:pt x="89" y="213"/>
                      <a:pt x="93" y="209"/>
                      <a:pt x="97" y="205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35"/>
              <p:cNvSpPr>
                <a:spLocks/>
              </p:cNvSpPr>
              <p:nvPr/>
            </p:nvSpPr>
            <p:spPr bwMode="auto">
              <a:xfrm>
                <a:off x="1890466" y="10049892"/>
                <a:ext cx="488950" cy="561975"/>
              </a:xfrm>
              <a:custGeom>
                <a:avLst/>
                <a:gdLst>
                  <a:gd name="T0" fmla="*/ 18 w 154"/>
                  <a:gd name="T1" fmla="*/ 26 h 177"/>
                  <a:gd name="T2" fmla="*/ 17 w 154"/>
                  <a:gd name="T3" fmla="*/ 42 h 177"/>
                  <a:gd name="T4" fmla="*/ 28 w 154"/>
                  <a:gd name="T5" fmla="*/ 24 h 177"/>
                  <a:gd name="T6" fmla="*/ 39 w 154"/>
                  <a:gd name="T7" fmla="*/ 1 h 177"/>
                  <a:gd name="T8" fmla="*/ 33 w 154"/>
                  <a:gd name="T9" fmla="*/ 44 h 177"/>
                  <a:gd name="T10" fmla="*/ 26 w 154"/>
                  <a:gd name="T11" fmla="*/ 73 h 177"/>
                  <a:gd name="T12" fmla="*/ 67 w 154"/>
                  <a:gd name="T13" fmla="*/ 115 h 177"/>
                  <a:gd name="T14" fmla="*/ 142 w 154"/>
                  <a:gd name="T15" fmla="*/ 138 h 177"/>
                  <a:gd name="T16" fmla="*/ 121 w 154"/>
                  <a:gd name="T17" fmla="*/ 175 h 177"/>
                  <a:gd name="T18" fmla="*/ 42 w 154"/>
                  <a:gd name="T19" fmla="*/ 141 h 177"/>
                  <a:gd name="T20" fmla="*/ 14 w 154"/>
                  <a:gd name="T21" fmla="*/ 90 h 177"/>
                  <a:gd name="T22" fmla="*/ 3 w 154"/>
                  <a:gd name="T23" fmla="*/ 54 h 177"/>
                  <a:gd name="T24" fmla="*/ 18 w 154"/>
                  <a:gd name="T25" fmla="*/ 2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177">
                    <a:moveTo>
                      <a:pt x="18" y="26"/>
                    </a:moveTo>
                    <a:cubicBezTo>
                      <a:pt x="23" y="28"/>
                      <a:pt x="18" y="38"/>
                      <a:pt x="17" y="42"/>
                    </a:cubicBezTo>
                    <a:cubicBezTo>
                      <a:pt x="15" y="49"/>
                      <a:pt x="24" y="36"/>
                      <a:pt x="28" y="24"/>
                    </a:cubicBezTo>
                    <a:cubicBezTo>
                      <a:pt x="31" y="15"/>
                      <a:pt x="33" y="0"/>
                      <a:pt x="39" y="1"/>
                    </a:cubicBezTo>
                    <a:cubicBezTo>
                      <a:pt x="47" y="3"/>
                      <a:pt x="42" y="22"/>
                      <a:pt x="33" y="44"/>
                    </a:cubicBezTo>
                    <a:cubicBezTo>
                      <a:pt x="29" y="55"/>
                      <a:pt x="22" y="68"/>
                      <a:pt x="26" y="73"/>
                    </a:cubicBezTo>
                    <a:cubicBezTo>
                      <a:pt x="30" y="79"/>
                      <a:pt x="60" y="108"/>
                      <a:pt x="67" y="115"/>
                    </a:cubicBezTo>
                    <a:cubicBezTo>
                      <a:pt x="77" y="124"/>
                      <a:pt x="130" y="121"/>
                      <a:pt x="142" y="138"/>
                    </a:cubicBezTo>
                    <a:cubicBezTo>
                      <a:pt x="154" y="155"/>
                      <a:pt x="148" y="177"/>
                      <a:pt x="121" y="175"/>
                    </a:cubicBezTo>
                    <a:cubicBezTo>
                      <a:pt x="94" y="173"/>
                      <a:pt x="52" y="152"/>
                      <a:pt x="42" y="141"/>
                    </a:cubicBezTo>
                    <a:cubicBezTo>
                      <a:pt x="32" y="129"/>
                      <a:pt x="19" y="99"/>
                      <a:pt x="14" y="90"/>
                    </a:cubicBezTo>
                    <a:cubicBezTo>
                      <a:pt x="7" y="75"/>
                      <a:pt x="0" y="62"/>
                      <a:pt x="3" y="54"/>
                    </a:cubicBezTo>
                    <a:cubicBezTo>
                      <a:pt x="7" y="41"/>
                      <a:pt x="11" y="23"/>
                      <a:pt x="18" y="26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36"/>
              <p:cNvSpPr>
                <a:spLocks/>
              </p:cNvSpPr>
              <p:nvPr/>
            </p:nvSpPr>
            <p:spPr bwMode="auto">
              <a:xfrm>
                <a:off x="2020641" y="9983217"/>
                <a:ext cx="47625" cy="88900"/>
              </a:xfrm>
              <a:custGeom>
                <a:avLst/>
                <a:gdLst>
                  <a:gd name="T0" fmla="*/ 6 w 15"/>
                  <a:gd name="T1" fmla="*/ 21 h 28"/>
                  <a:gd name="T2" fmla="*/ 8 w 15"/>
                  <a:gd name="T3" fmla="*/ 28 h 28"/>
                  <a:gd name="T4" fmla="*/ 10 w 15"/>
                  <a:gd name="T5" fmla="*/ 1 h 28"/>
                  <a:gd name="T6" fmla="*/ 0 w 15"/>
                  <a:gd name="T7" fmla="*/ 17 h 28"/>
                  <a:gd name="T8" fmla="*/ 6 w 15"/>
                  <a:gd name="T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6" y="21"/>
                    </a:moveTo>
                    <a:cubicBezTo>
                      <a:pt x="7" y="23"/>
                      <a:pt x="8" y="25"/>
                      <a:pt x="8" y="28"/>
                    </a:cubicBezTo>
                    <a:cubicBezTo>
                      <a:pt x="13" y="14"/>
                      <a:pt x="15" y="3"/>
                      <a:pt x="10" y="1"/>
                    </a:cubicBezTo>
                    <a:cubicBezTo>
                      <a:pt x="5" y="0"/>
                      <a:pt x="2" y="8"/>
                      <a:pt x="0" y="17"/>
                    </a:cubicBezTo>
                    <a:cubicBezTo>
                      <a:pt x="3" y="17"/>
                      <a:pt x="5" y="19"/>
                      <a:pt x="6" y="21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37"/>
              <p:cNvSpPr>
                <a:spLocks/>
              </p:cNvSpPr>
              <p:nvPr/>
            </p:nvSpPr>
            <p:spPr bwMode="auto">
              <a:xfrm>
                <a:off x="1896816" y="10773792"/>
                <a:ext cx="301625" cy="533400"/>
              </a:xfrm>
              <a:custGeom>
                <a:avLst/>
                <a:gdLst>
                  <a:gd name="T0" fmla="*/ 91 w 95"/>
                  <a:gd name="T1" fmla="*/ 76 h 168"/>
                  <a:gd name="T2" fmla="*/ 95 w 95"/>
                  <a:gd name="T3" fmla="*/ 60 h 168"/>
                  <a:gd name="T4" fmla="*/ 75 w 95"/>
                  <a:gd name="T5" fmla="*/ 21 h 168"/>
                  <a:gd name="T6" fmla="*/ 70 w 95"/>
                  <a:gd name="T7" fmla="*/ 0 h 168"/>
                  <a:gd name="T8" fmla="*/ 31 w 95"/>
                  <a:gd name="T9" fmla="*/ 56 h 168"/>
                  <a:gd name="T10" fmla="*/ 53 w 95"/>
                  <a:gd name="T11" fmla="*/ 118 h 168"/>
                  <a:gd name="T12" fmla="*/ 27 w 95"/>
                  <a:gd name="T13" fmla="*/ 136 h 168"/>
                  <a:gd name="T14" fmla="*/ 0 w 95"/>
                  <a:gd name="T15" fmla="*/ 160 h 168"/>
                  <a:gd name="T16" fmla="*/ 27 w 95"/>
                  <a:gd name="T17" fmla="*/ 166 h 168"/>
                  <a:gd name="T18" fmla="*/ 63 w 95"/>
                  <a:gd name="T19" fmla="*/ 166 h 168"/>
                  <a:gd name="T20" fmla="*/ 94 w 95"/>
                  <a:gd name="T21" fmla="*/ 151 h 168"/>
                  <a:gd name="T22" fmla="*/ 88 w 95"/>
                  <a:gd name="T23" fmla="*/ 131 h 168"/>
                  <a:gd name="T24" fmla="*/ 91 w 95"/>
                  <a:gd name="T25" fmla="*/ 7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168">
                    <a:moveTo>
                      <a:pt x="91" y="76"/>
                    </a:moveTo>
                    <a:cubicBezTo>
                      <a:pt x="90" y="69"/>
                      <a:pt x="90" y="64"/>
                      <a:pt x="95" y="60"/>
                    </a:cubicBezTo>
                    <a:cubicBezTo>
                      <a:pt x="84" y="44"/>
                      <a:pt x="78" y="29"/>
                      <a:pt x="75" y="21"/>
                    </a:cubicBezTo>
                    <a:cubicBezTo>
                      <a:pt x="73" y="14"/>
                      <a:pt x="71" y="7"/>
                      <a:pt x="70" y="0"/>
                    </a:cubicBezTo>
                    <a:cubicBezTo>
                      <a:pt x="51" y="19"/>
                      <a:pt x="32" y="40"/>
                      <a:pt x="31" y="56"/>
                    </a:cubicBezTo>
                    <a:cubicBezTo>
                      <a:pt x="30" y="85"/>
                      <a:pt x="50" y="97"/>
                      <a:pt x="53" y="118"/>
                    </a:cubicBezTo>
                    <a:cubicBezTo>
                      <a:pt x="55" y="136"/>
                      <a:pt x="44" y="137"/>
                      <a:pt x="27" y="136"/>
                    </a:cubicBezTo>
                    <a:cubicBezTo>
                      <a:pt x="9" y="135"/>
                      <a:pt x="0" y="148"/>
                      <a:pt x="0" y="160"/>
                    </a:cubicBezTo>
                    <a:cubicBezTo>
                      <a:pt x="0" y="168"/>
                      <a:pt x="9" y="166"/>
                      <a:pt x="27" y="166"/>
                    </a:cubicBezTo>
                    <a:cubicBezTo>
                      <a:pt x="44" y="166"/>
                      <a:pt x="50" y="166"/>
                      <a:pt x="63" y="166"/>
                    </a:cubicBezTo>
                    <a:cubicBezTo>
                      <a:pt x="77" y="166"/>
                      <a:pt x="94" y="167"/>
                      <a:pt x="94" y="151"/>
                    </a:cubicBezTo>
                    <a:cubicBezTo>
                      <a:pt x="94" y="139"/>
                      <a:pt x="90" y="141"/>
                      <a:pt x="88" y="131"/>
                    </a:cubicBezTo>
                    <a:cubicBezTo>
                      <a:pt x="85" y="119"/>
                      <a:pt x="93" y="110"/>
                      <a:pt x="91" y="76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538"/>
              <p:cNvSpPr>
                <a:spLocks/>
              </p:cNvSpPr>
              <p:nvPr/>
            </p:nvSpPr>
            <p:spPr bwMode="auto">
              <a:xfrm>
                <a:off x="1985716" y="10221342"/>
                <a:ext cx="263525" cy="200025"/>
              </a:xfrm>
              <a:custGeom>
                <a:avLst/>
                <a:gdLst>
                  <a:gd name="T0" fmla="*/ 66 w 83"/>
                  <a:gd name="T1" fmla="*/ 62 h 63"/>
                  <a:gd name="T2" fmla="*/ 69 w 83"/>
                  <a:gd name="T3" fmla="*/ 63 h 63"/>
                  <a:gd name="T4" fmla="*/ 83 w 83"/>
                  <a:gd name="T5" fmla="*/ 52 h 63"/>
                  <a:gd name="T6" fmla="*/ 43 w 83"/>
                  <a:gd name="T7" fmla="*/ 41 h 63"/>
                  <a:gd name="T8" fmla="*/ 5 w 83"/>
                  <a:gd name="T9" fmla="*/ 0 h 63"/>
                  <a:gd name="T10" fmla="*/ 1 w 83"/>
                  <a:gd name="T11" fmla="*/ 16 h 63"/>
                  <a:gd name="T12" fmla="*/ 41 w 83"/>
                  <a:gd name="T13" fmla="*/ 57 h 63"/>
                  <a:gd name="T14" fmla="*/ 66 w 83"/>
                  <a:gd name="T1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63">
                    <a:moveTo>
                      <a:pt x="66" y="62"/>
                    </a:moveTo>
                    <a:cubicBezTo>
                      <a:pt x="67" y="62"/>
                      <a:pt x="68" y="63"/>
                      <a:pt x="69" y="63"/>
                    </a:cubicBezTo>
                    <a:cubicBezTo>
                      <a:pt x="74" y="59"/>
                      <a:pt x="78" y="55"/>
                      <a:pt x="83" y="52"/>
                    </a:cubicBezTo>
                    <a:cubicBezTo>
                      <a:pt x="66" y="49"/>
                      <a:pt x="48" y="46"/>
                      <a:pt x="43" y="41"/>
                    </a:cubicBezTo>
                    <a:cubicBezTo>
                      <a:pt x="37" y="35"/>
                      <a:pt x="12" y="9"/>
                      <a:pt x="5" y="0"/>
                    </a:cubicBezTo>
                    <a:cubicBezTo>
                      <a:pt x="3" y="6"/>
                      <a:pt x="0" y="14"/>
                      <a:pt x="1" y="16"/>
                    </a:cubicBezTo>
                    <a:cubicBezTo>
                      <a:pt x="4" y="21"/>
                      <a:pt x="32" y="48"/>
                      <a:pt x="41" y="57"/>
                    </a:cubicBezTo>
                    <a:cubicBezTo>
                      <a:pt x="44" y="59"/>
                      <a:pt x="56" y="61"/>
                      <a:pt x="66" y="62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Овал 56"/>
            <p:cNvSpPr/>
            <p:nvPr/>
          </p:nvSpPr>
          <p:spPr>
            <a:xfrm rot="10800000">
              <a:off x="1175570" y="4770562"/>
              <a:ext cx="2032014" cy="20320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Овал 57"/>
            <p:cNvSpPr/>
            <p:nvPr/>
          </p:nvSpPr>
          <p:spPr>
            <a:xfrm rot="10800000">
              <a:off x="7856524" y="6282730"/>
              <a:ext cx="2032014" cy="2032014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3200" b="1" dirty="0" smtClean="0">
                <a:solidFill>
                  <a:schemeClr val="accent5"/>
                </a:solidFill>
                <a:latin typeface="Century Gothic" pitchFamily="34" charset="0"/>
              </a:rPr>
              <a:t>¿Qué camino seguir?</a:t>
            </a:r>
          </a:p>
        </p:txBody>
      </p:sp>
      <p:pic>
        <p:nvPicPr>
          <p:cNvPr id="28" name="27 Imagen" descr="Logo_CTBG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sp>
        <p:nvSpPr>
          <p:cNvPr id="29" name="28 Triángulo isósceles"/>
          <p:cNvSpPr/>
          <p:nvPr/>
        </p:nvSpPr>
        <p:spPr>
          <a:xfrm>
            <a:off x="2123728" y="4045778"/>
            <a:ext cx="2088232" cy="108012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Triángulo isósceles"/>
          <p:cNvSpPr/>
          <p:nvPr/>
        </p:nvSpPr>
        <p:spPr>
          <a:xfrm rot="16200000">
            <a:off x="7398060" y="1041834"/>
            <a:ext cx="2376264" cy="1115616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 descr="Logo_CTBG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grpSp>
        <p:nvGrpSpPr>
          <p:cNvPr id="2" name="87 Grupo"/>
          <p:cNvGrpSpPr/>
          <p:nvPr/>
        </p:nvGrpSpPr>
        <p:grpSpPr>
          <a:xfrm>
            <a:off x="683568" y="771550"/>
            <a:ext cx="3676986" cy="2166049"/>
            <a:chOff x="683568" y="771550"/>
            <a:chExt cx="3676986" cy="2166049"/>
          </a:xfrm>
        </p:grpSpPr>
        <p:sp>
          <p:nvSpPr>
            <p:cNvPr id="4" name="Текст 12"/>
            <p:cNvSpPr txBox="1">
              <a:spLocks/>
            </p:cNvSpPr>
            <p:nvPr/>
          </p:nvSpPr>
          <p:spPr>
            <a:xfrm>
              <a:off x="2843808" y="771550"/>
              <a:ext cx="1516746" cy="368608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s-ES" sz="24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D</a:t>
              </a:r>
              <a:r>
                <a:rPr lang="es-ES" sz="18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ebilidades</a:t>
              </a:r>
              <a:endParaRPr lang="es-ES" sz="1800" b="1" cap="small" dirty="0">
                <a:solidFill>
                  <a:schemeClr val="accent1"/>
                </a:solidFill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5" name="Овал 11"/>
            <p:cNvSpPr/>
            <p:nvPr/>
          </p:nvSpPr>
          <p:spPr>
            <a:xfrm>
              <a:off x="2771800" y="843558"/>
              <a:ext cx="270106" cy="2700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1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76" name="75 CuadroTexto"/>
            <p:cNvSpPr txBox="1"/>
            <p:nvPr/>
          </p:nvSpPr>
          <p:spPr>
            <a:xfrm>
              <a:off x="683568" y="1275606"/>
              <a:ext cx="2520280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Ley ordinaria básica. Percepción de la transparencia. </a:t>
              </a:r>
            </a:p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 Ausencia de sanciones. </a:t>
              </a:r>
            </a:p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Indefinición de la LTAIBG. Causas de inadmisión y límites</a:t>
              </a:r>
            </a:p>
            <a:p>
              <a:pPr marL="278532" indent="-278532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endParaRPr lang="es-ES" sz="1200" dirty="0" smtClean="0">
                <a:solidFill>
                  <a:schemeClr val="tx2"/>
                </a:solidFill>
                <a:latin typeface="Candara" pitchFamily="34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sp>
        <p:nvSpPr>
          <p:cNvPr id="77" name="Freeform 343"/>
          <p:cNvSpPr>
            <a:spLocks/>
          </p:cNvSpPr>
          <p:nvPr/>
        </p:nvSpPr>
        <p:spPr bwMode="auto">
          <a:xfrm>
            <a:off x="3419872" y="1059582"/>
            <a:ext cx="1433175" cy="1714286"/>
          </a:xfrm>
          <a:custGeom>
            <a:avLst/>
            <a:gdLst>
              <a:gd name="T0" fmla="*/ 203 w 210"/>
              <a:gd name="T1" fmla="*/ 105 h 250"/>
              <a:gd name="T2" fmla="*/ 202 w 210"/>
              <a:gd name="T3" fmla="*/ 106 h 250"/>
              <a:gd name="T4" fmla="*/ 199 w 210"/>
              <a:gd name="T5" fmla="*/ 107 h 250"/>
              <a:gd name="T6" fmla="*/ 190 w 210"/>
              <a:gd name="T7" fmla="*/ 109 h 250"/>
              <a:gd name="T8" fmla="*/ 166 w 210"/>
              <a:gd name="T9" fmla="*/ 85 h 250"/>
              <a:gd name="T10" fmla="*/ 166 w 210"/>
              <a:gd name="T11" fmla="*/ 84 h 250"/>
              <a:gd name="T12" fmla="*/ 190 w 210"/>
              <a:gd name="T13" fmla="*/ 60 h 250"/>
              <a:gd name="T14" fmla="*/ 199 w 210"/>
              <a:gd name="T15" fmla="*/ 62 h 250"/>
              <a:gd name="T16" fmla="*/ 201 w 210"/>
              <a:gd name="T17" fmla="*/ 63 h 250"/>
              <a:gd name="T18" fmla="*/ 203 w 210"/>
              <a:gd name="T19" fmla="*/ 63 h 250"/>
              <a:gd name="T20" fmla="*/ 210 w 210"/>
              <a:gd name="T21" fmla="*/ 65 h 250"/>
              <a:gd name="T22" fmla="*/ 210 w 210"/>
              <a:gd name="T23" fmla="*/ 0 h 250"/>
              <a:gd name="T24" fmla="*/ 194 w 210"/>
              <a:gd name="T25" fmla="*/ 0 h 250"/>
              <a:gd name="T26" fmla="*/ 180 w 210"/>
              <a:gd name="T27" fmla="*/ 38 h 250"/>
              <a:gd name="T28" fmla="*/ 148 w 210"/>
              <a:gd name="T29" fmla="*/ 47 h 250"/>
              <a:gd name="T30" fmla="*/ 117 w 210"/>
              <a:gd name="T31" fmla="*/ 20 h 250"/>
              <a:gd name="T32" fmla="*/ 91 w 210"/>
              <a:gd name="T33" fmla="*/ 35 h 250"/>
              <a:gd name="T34" fmla="*/ 99 w 210"/>
              <a:gd name="T35" fmla="*/ 76 h 250"/>
              <a:gd name="T36" fmla="*/ 77 w 210"/>
              <a:gd name="T37" fmla="*/ 99 h 250"/>
              <a:gd name="T38" fmla="*/ 35 w 210"/>
              <a:gd name="T39" fmla="*/ 91 h 250"/>
              <a:gd name="T40" fmla="*/ 20 w 210"/>
              <a:gd name="T41" fmla="*/ 117 h 250"/>
              <a:gd name="T42" fmla="*/ 48 w 210"/>
              <a:gd name="T43" fmla="*/ 149 h 250"/>
              <a:gd name="T44" fmla="*/ 40 w 210"/>
              <a:gd name="T45" fmla="*/ 180 h 250"/>
              <a:gd name="T46" fmla="*/ 0 w 210"/>
              <a:gd name="T47" fmla="*/ 194 h 250"/>
              <a:gd name="T48" fmla="*/ 0 w 210"/>
              <a:gd name="T49" fmla="*/ 205 h 250"/>
              <a:gd name="T50" fmla="*/ 37 w 210"/>
              <a:gd name="T51" fmla="*/ 205 h 250"/>
              <a:gd name="T52" fmla="*/ 46 w 210"/>
              <a:gd name="T53" fmla="*/ 205 h 250"/>
              <a:gd name="T54" fmla="*/ 73 w 210"/>
              <a:gd name="T55" fmla="*/ 205 h 250"/>
              <a:gd name="T56" fmla="*/ 70 w 210"/>
              <a:gd name="T57" fmla="*/ 224 h 250"/>
              <a:gd name="T58" fmla="*/ 69 w 210"/>
              <a:gd name="T59" fmla="*/ 225 h 250"/>
              <a:gd name="T60" fmla="*/ 69 w 210"/>
              <a:gd name="T61" fmla="*/ 226 h 250"/>
              <a:gd name="T62" fmla="*/ 69 w 210"/>
              <a:gd name="T63" fmla="*/ 226 h 250"/>
              <a:gd name="T64" fmla="*/ 67 w 210"/>
              <a:gd name="T65" fmla="*/ 233 h 250"/>
              <a:gd name="T66" fmla="*/ 84 w 210"/>
              <a:gd name="T67" fmla="*/ 250 h 250"/>
              <a:gd name="T68" fmla="*/ 84 w 210"/>
              <a:gd name="T69" fmla="*/ 250 h 250"/>
              <a:gd name="T70" fmla="*/ 84 w 210"/>
              <a:gd name="T71" fmla="*/ 250 h 250"/>
              <a:gd name="T72" fmla="*/ 84 w 210"/>
              <a:gd name="T73" fmla="*/ 250 h 250"/>
              <a:gd name="T74" fmla="*/ 84 w 210"/>
              <a:gd name="T75" fmla="*/ 250 h 250"/>
              <a:gd name="T76" fmla="*/ 101 w 210"/>
              <a:gd name="T77" fmla="*/ 233 h 250"/>
              <a:gd name="T78" fmla="*/ 100 w 210"/>
              <a:gd name="T79" fmla="*/ 226 h 250"/>
              <a:gd name="T80" fmla="*/ 100 w 210"/>
              <a:gd name="T81" fmla="*/ 226 h 250"/>
              <a:gd name="T82" fmla="*/ 100 w 210"/>
              <a:gd name="T83" fmla="*/ 225 h 250"/>
              <a:gd name="T84" fmla="*/ 99 w 210"/>
              <a:gd name="T85" fmla="*/ 224 h 250"/>
              <a:gd name="T86" fmla="*/ 95 w 210"/>
              <a:gd name="T87" fmla="*/ 205 h 250"/>
              <a:gd name="T88" fmla="*/ 125 w 210"/>
              <a:gd name="T89" fmla="*/ 205 h 250"/>
              <a:gd name="T90" fmla="*/ 210 w 210"/>
              <a:gd name="T91" fmla="*/ 124 h 250"/>
              <a:gd name="T92" fmla="*/ 210 w 210"/>
              <a:gd name="T93" fmla="*/ 103 h 250"/>
              <a:gd name="T94" fmla="*/ 203 w 210"/>
              <a:gd name="T95" fmla="*/ 105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0" h="250">
                <a:moveTo>
                  <a:pt x="203" y="105"/>
                </a:moveTo>
                <a:cubicBezTo>
                  <a:pt x="202" y="105"/>
                  <a:pt x="202" y="106"/>
                  <a:pt x="202" y="106"/>
                </a:cubicBezTo>
                <a:cubicBezTo>
                  <a:pt x="201" y="106"/>
                  <a:pt x="200" y="107"/>
                  <a:pt x="199" y="107"/>
                </a:cubicBezTo>
                <a:cubicBezTo>
                  <a:pt x="196" y="108"/>
                  <a:pt x="193" y="109"/>
                  <a:pt x="190" y="109"/>
                </a:cubicBezTo>
                <a:cubicBezTo>
                  <a:pt x="177" y="109"/>
                  <a:pt x="166" y="98"/>
                  <a:pt x="166" y="85"/>
                </a:cubicBezTo>
                <a:cubicBezTo>
                  <a:pt x="166" y="84"/>
                  <a:pt x="166" y="84"/>
                  <a:pt x="166" y="84"/>
                </a:cubicBezTo>
                <a:cubicBezTo>
                  <a:pt x="166" y="71"/>
                  <a:pt x="177" y="60"/>
                  <a:pt x="190" y="60"/>
                </a:cubicBezTo>
                <a:cubicBezTo>
                  <a:pt x="193" y="60"/>
                  <a:pt x="196" y="60"/>
                  <a:pt x="199" y="62"/>
                </a:cubicBezTo>
                <a:cubicBezTo>
                  <a:pt x="200" y="62"/>
                  <a:pt x="201" y="62"/>
                  <a:pt x="201" y="63"/>
                </a:cubicBezTo>
                <a:cubicBezTo>
                  <a:pt x="202" y="63"/>
                  <a:pt x="202" y="63"/>
                  <a:pt x="203" y="63"/>
                </a:cubicBezTo>
                <a:cubicBezTo>
                  <a:pt x="204" y="64"/>
                  <a:pt x="206" y="65"/>
                  <a:pt x="210" y="65"/>
                </a:cubicBezTo>
                <a:cubicBezTo>
                  <a:pt x="210" y="0"/>
                  <a:pt x="210" y="0"/>
                  <a:pt x="21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0" y="38"/>
                  <a:pt x="180" y="38"/>
                  <a:pt x="180" y="38"/>
                </a:cubicBezTo>
                <a:cubicBezTo>
                  <a:pt x="169" y="40"/>
                  <a:pt x="159" y="43"/>
                  <a:pt x="148" y="47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91" y="35"/>
                  <a:pt x="91" y="35"/>
                  <a:pt x="91" y="35"/>
                </a:cubicBezTo>
                <a:cubicBezTo>
                  <a:pt x="99" y="76"/>
                  <a:pt x="99" y="76"/>
                  <a:pt x="99" y="76"/>
                </a:cubicBezTo>
                <a:cubicBezTo>
                  <a:pt x="91" y="83"/>
                  <a:pt x="83" y="91"/>
                  <a:pt x="77" y="99"/>
                </a:cubicBezTo>
                <a:cubicBezTo>
                  <a:pt x="35" y="91"/>
                  <a:pt x="35" y="91"/>
                  <a:pt x="35" y="91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44" y="159"/>
                  <a:pt x="41" y="169"/>
                  <a:pt x="40" y="18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5"/>
                  <a:pt x="0" y="205"/>
                  <a:pt x="0" y="205"/>
                </a:cubicBezTo>
                <a:cubicBezTo>
                  <a:pt x="37" y="205"/>
                  <a:pt x="37" y="205"/>
                  <a:pt x="37" y="205"/>
                </a:cubicBezTo>
                <a:cubicBezTo>
                  <a:pt x="46" y="205"/>
                  <a:pt x="46" y="205"/>
                  <a:pt x="46" y="205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3" y="215"/>
                  <a:pt x="71" y="221"/>
                  <a:pt x="70" y="224"/>
                </a:cubicBezTo>
                <a:cubicBezTo>
                  <a:pt x="70" y="224"/>
                  <a:pt x="69" y="225"/>
                  <a:pt x="69" y="225"/>
                </a:cubicBezTo>
                <a:cubicBezTo>
                  <a:pt x="69" y="225"/>
                  <a:pt x="69" y="226"/>
                  <a:pt x="69" y="226"/>
                </a:cubicBezTo>
                <a:cubicBezTo>
                  <a:pt x="69" y="226"/>
                  <a:pt x="69" y="226"/>
                  <a:pt x="69" y="226"/>
                </a:cubicBezTo>
                <a:cubicBezTo>
                  <a:pt x="68" y="228"/>
                  <a:pt x="67" y="230"/>
                  <a:pt x="67" y="233"/>
                </a:cubicBezTo>
                <a:cubicBezTo>
                  <a:pt x="67" y="242"/>
                  <a:pt x="75" y="250"/>
                  <a:pt x="84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84" y="250"/>
                  <a:pt x="84" y="250"/>
                  <a:pt x="84" y="250"/>
                </a:cubicBezTo>
                <a:cubicBezTo>
                  <a:pt x="94" y="250"/>
                  <a:pt x="101" y="242"/>
                  <a:pt x="101" y="233"/>
                </a:cubicBezTo>
                <a:cubicBezTo>
                  <a:pt x="101" y="230"/>
                  <a:pt x="101" y="228"/>
                  <a:pt x="100" y="226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0" y="226"/>
                  <a:pt x="100" y="225"/>
                  <a:pt x="100" y="225"/>
                </a:cubicBezTo>
                <a:cubicBezTo>
                  <a:pt x="99" y="225"/>
                  <a:pt x="99" y="224"/>
                  <a:pt x="99" y="224"/>
                </a:cubicBezTo>
                <a:cubicBezTo>
                  <a:pt x="98" y="221"/>
                  <a:pt x="95" y="215"/>
                  <a:pt x="95" y="205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7" y="160"/>
                  <a:pt x="165" y="124"/>
                  <a:pt x="210" y="124"/>
                </a:cubicBezTo>
                <a:cubicBezTo>
                  <a:pt x="210" y="103"/>
                  <a:pt x="210" y="103"/>
                  <a:pt x="210" y="103"/>
                </a:cubicBezTo>
                <a:cubicBezTo>
                  <a:pt x="206" y="104"/>
                  <a:pt x="204" y="105"/>
                  <a:pt x="203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345"/>
          <p:cNvSpPr>
            <a:spLocks/>
          </p:cNvSpPr>
          <p:nvPr/>
        </p:nvSpPr>
        <p:spPr bwMode="auto">
          <a:xfrm>
            <a:off x="4593711" y="1059582"/>
            <a:ext cx="1706161" cy="1440000"/>
          </a:xfrm>
          <a:custGeom>
            <a:avLst/>
            <a:gdLst>
              <a:gd name="T0" fmla="*/ 144 w 250"/>
              <a:gd name="T1" fmla="*/ 203 h 210"/>
              <a:gd name="T2" fmla="*/ 144 w 250"/>
              <a:gd name="T3" fmla="*/ 202 h 210"/>
              <a:gd name="T4" fmla="*/ 143 w 250"/>
              <a:gd name="T5" fmla="*/ 199 h 210"/>
              <a:gd name="T6" fmla="*/ 141 w 250"/>
              <a:gd name="T7" fmla="*/ 190 h 210"/>
              <a:gd name="T8" fmla="*/ 165 w 250"/>
              <a:gd name="T9" fmla="*/ 166 h 210"/>
              <a:gd name="T10" fmla="*/ 165 w 250"/>
              <a:gd name="T11" fmla="*/ 166 h 210"/>
              <a:gd name="T12" fmla="*/ 190 w 250"/>
              <a:gd name="T13" fmla="*/ 190 h 210"/>
              <a:gd name="T14" fmla="*/ 188 w 250"/>
              <a:gd name="T15" fmla="*/ 199 h 210"/>
              <a:gd name="T16" fmla="*/ 187 w 250"/>
              <a:gd name="T17" fmla="*/ 201 h 210"/>
              <a:gd name="T18" fmla="*/ 186 w 250"/>
              <a:gd name="T19" fmla="*/ 203 h 210"/>
              <a:gd name="T20" fmla="*/ 184 w 250"/>
              <a:gd name="T21" fmla="*/ 210 h 210"/>
              <a:gd name="T22" fmla="*/ 250 w 250"/>
              <a:gd name="T23" fmla="*/ 210 h 210"/>
              <a:gd name="T24" fmla="*/ 250 w 250"/>
              <a:gd name="T25" fmla="*/ 194 h 210"/>
              <a:gd name="T26" fmla="*/ 211 w 250"/>
              <a:gd name="T27" fmla="*/ 180 h 210"/>
              <a:gd name="T28" fmla="*/ 202 w 250"/>
              <a:gd name="T29" fmla="*/ 148 h 210"/>
              <a:gd name="T30" fmla="*/ 229 w 250"/>
              <a:gd name="T31" fmla="*/ 117 h 210"/>
              <a:gd name="T32" fmla="*/ 214 w 250"/>
              <a:gd name="T33" fmla="*/ 91 h 210"/>
              <a:gd name="T34" fmla="*/ 173 w 250"/>
              <a:gd name="T35" fmla="*/ 99 h 210"/>
              <a:gd name="T36" fmla="*/ 150 w 250"/>
              <a:gd name="T37" fmla="*/ 77 h 210"/>
              <a:gd name="T38" fmla="*/ 158 w 250"/>
              <a:gd name="T39" fmla="*/ 35 h 210"/>
              <a:gd name="T40" fmla="*/ 132 w 250"/>
              <a:gd name="T41" fmla="*/ 20 h 210"/>
              <a:gd name="T42" fmla="*/ 100 w 250"/>
              <a:gd name="T43" fmla="*/ 48 h 210"/>
              <a:gd name="T44" fmla="*/ 70 w 250"/>
              <a:gd name="T45" fmla="*/ 40 h 210"/>
              <a:gd name="T46" fmla="*/ 56 w 250"/>
              <a:gd name="T47" fmla="*/ 0 h 210"/>
              <a:gd name="T48" fmla="*/ 45 w 250"/>
              <a:gd name="T49" fmla="*/ 0 h 210"/>
              <a:gd name="T50" fmla="*/ 45 w 250"/>
              <a:gd name="T51" fmla="*/ 37 h 210"/>
              <a:gd name="T52" fmla="*/ 45 w 250"/>
              <a:gd name="T53" fmla="*/ 46 h 210"/>
              <a:gd name="T54" fmla="*/ 45 w 250"/>
              <a:gd name="T55" fmla="*/ 73 h 210"/>
              <a:gd name="T56" fmla="*/ 26 w 250"/>
              <a:gd name="T57" fmla="*/ 70 h 210"/>
              <a:gd name="T58" fmla="*/ 24 w 250"/>
              <a:gd name="T59" fmla="*/ 69 h 210"/>
              <a:gd name="T60" fmla="*/ 24 w 250"/>
              <a:gd name="T61" fmla="*/ 69 h 210"/>
              <a:gd name="T62" fmla="*/ 24 w 250"/>
              <a:gd name="T63" fmla="*/ 69 h 210"/>
              <a:gd name="T64" fmla="*/ 17 w 250"/>
              <a:gd name="T65" fmla="*/ 67 h 210"/>
              <a:gd name="T66" fmla="*/ 0 w 250"/>
              <a:gd name="T67" fmla="*/ 84 h 210"/>
              <a:gd name="T68" fmla="*/ 0 w 250"/>
              <a:gd name="T69" fmla="*/ 84 h 210"/>
              <a:gd name="T70" fmla="*/ 0 w 250"/>
              <a:gd name="T71" fmla="*/ 84 h 210"/>
              <a:gd name="T72" fmla="*/ 0 w 250"/>
              <a:gd name="T73" fmla="*/ 84 h 210"/>
              <a:gd name="T74" fmla="*/ 0 w 250"/>
              <a:gd name="T75" fmla="*/ 84 h 210"/>
              <a:gd name="T76" fmla="*/ 17 w 250"/>
              <a:gd name="T77" fmla="*/ 102 h 210"/>
              <a:gd name="T78" fmla="*/ 24 w 250"/>
              <a:gd name="T79" fmla="*/ 100 h 210"/>
              <a:gd name="T80" fmla="*/ 24 w 250"/>
              <a:gd name="T81" fmla="*/ 100 h 210"/>
              <a:gd name="T82" fmla="*/ 24 w 250"/>
              <a:gd name="T83" fmla="*/ 100 h 210"/>
              <a:gd name="T84" fmla="*/ 26 w 250"/>
              <a:gd name="T85" fmla="*/ 99 h 210"/>
              <a:gd name="T86" fmla="*/ 45 w 250"/>
              <a:gd name="T87" fmla="*/ 95 h 210"/>
              <a:gd name="T88" fmla="*/ 45 w 250"/>
              <a:gd name="T89" fmla="*/ 125 h 210"/>
              <a:gd name="T90" fmla="*/ 125 w 250"/>
              <a:gd name="T91" fmla="*/ 210 h 210"/>
              <a:gd name="T92" fmla="*/ 146 w 250"/>
              <a:gd name="T93" fmla="*/ 210 h 210"/>
              <a:gd name="T94" fmla="*/ 144 w 250"/>
              <a:gd name="T95" fmla="*/ 20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10">
                <a:moveTo>
                  <a:pt x="144" y="203"/>
                </a:moveTo>
                <a:cubicBezTo>
                  <a:pt x="144" y="202"/>
                  <a:pt x="144" y="202"/>
                  <a:pt x="144" y="202"/>
                </a:cubicBezTo>
                <a:cubicBezTo>
                  <a:pt x="143" y="201"/>
                  <a:pt x="143" y="200"/>
                  <a:pt x="143" y="199"/>
                </a:cubicBezTo>
                <a:cubicBezTo>
                  <a:pt x="141" y="196"/>
                  <a:pt x="141" y="193"/>
                  <a:pt x="141" y="190"/>
                </a:cubicBezTo>
                <a:cubicBezTo>
                  <a:pt x="141" y="177"/>
                  <a:pt x="152" y="166"/>
                  <a:pt x="165" y="166"/>
                </a:cubicBezTo>
                <a:cubicBezTo>
                  <a:pt x="165" y="166"/>
                  <a:pt x="165" y="166"/>
                  <a:pt x="165" y="166"/>
                </a:cubicBezTo>
                <a:cubicBezTo>
                  <a:pt x="179" y="166"/>
                  <a:pt x="190" y="177"/>
                  <a:pt x="190" y="190"/>
                </a:cubicBezTo>
                <a:cubicBezTo>
                  <a:pt x="190" y="193"/>
                  <a:pt x="189" y="196"/>
                  <a:pt x="188" y="199"/>
                </a:cubicBezTo>
                <a:cubicBezTo>
                  <a:pt x="188" y="200"/>
                  <a:pt x="187" y="201"/>
                  <a:pt x="187" y="201"/>
                </a:cubicBezTo>
                <a:cubicBezTo>
                  <a:pt x="187" y="202"/>
                  <a:pt x="187" y="202"/>
                  <a:pt x="186" y="203"/>
                </a:cubicBezTo>
                <a:cubicBezTo>
                  <a:pt x="186" y="204"/>
                  <a:pt x="185" y="206"/>
                  <a:pt x="184" y="210"/>
                </a:cubicBezTo>
                <a:cubicBezTo>
                  <a:pt x="250" y="210"/>
                  <a:pt x="250" y="210"/>
                  <a:pt x="250" y="210"/>
                </a:cubicBezTo>
                <a:cubicBezTo>
                  <a:pt x="250" y="194"/>
                  <a:pt x="250" y="194"/>
                  <a:pt x="250" y="194"/>
                </a:cubicBezTo>
                <a:cubicBezTo>
                  <a:pt x="211" y="180"/>
                  <a:pt x="211" y="180"/>
                  <a:pt x="211" y="180"/>
                </a:cubicBezTo>
                <a:cubicBezTo>
                  <a:pt x="209" y="169"/>
                  <a:pt x="206" y="159"/>
                  <a:pt x="202" y="148"/>
                </a:cubicBezTo>
                <a:cubicBezTo>
                  <a:pt x="229" y="117"/>
                  <a:pt x="229" y="117"/>
                  <a:pt x="229" y="117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173" y="99"/>
                  <a:pt x="173" y="99"/>
                  <a:pt x="173" y="99"/>
                </a:cubicBezTo>
                <a:cubicBezTo>
                  <a:pt x="166" y="91"/>
                  <a:pt x="159" y="83"/>
                  <a:pt x="150" y="77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100" y="48"/>
                  <a:pt x="100" y="48"/>
                  <a:pt x="100" y="48"/>
                </a:cubicBezTo>
                <a:cubicBezTo>
                  <a:pt x="90" y="44"/>
                  <a:pt x="80" y="41"/>
                  <a:pt x="70" y="40"/>
                </a:cubicBezTo>
                <a:cubicBezTo>
                  <a:pt x="56" y="0"/>
                  <a:pt x="56" y="0"/>
                  <a:pt x="5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46"/>
                  <a:pt x="45" y="46"/>
                  <a:pt x="45" y="46"/>
                </a:cubicBezTo>
                <a:cubicBezTo>
                  <a:pt x="45" y="73"/>
                  <a:pt x="45" y="73"/>
                  <a:pt x="45" y="73"/>
                </a:cubicBezTo>
                <a:cubicBezTo>
                  <a:pt x="35" y="73"/>
                  <a:pt x="29" y="71"/>
                  <a:pt x="26" y="70"/>
                </a:cubicBezTo>
                <a:cubicBezTo>
                  <a:pt x="25" y="70"/>
                  <a:pt x="25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2" y="68"/>
                  <a:pt x="19" y="67"/>
                  <a:pt x="17" y="67"/>
                </a:cubicBezTo>
                <a:cubicBezTo>
                  <a:pt x="7" y="67"/>
                  <a:pt x="0" y="75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94"/>
                  <a:pt x="7" y="102"/>
                  <a:pt x="17" y="102"/>
                </a:cubicBezTo>
                <a:cubicBezTo>
                  <a:pt x="19" y="102"/>
                  <a:pt x="22" y="101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5" y="99"/>
                  <a:pt x="25" y="99"/>
                  <a:pt x="26" y="99"/>
                </a:cubicBezTo>
                <a:cubicBezTo>
                  <a:pt x="29" y="98"/>
                  <a:pt x="35" y="96"/>
                  <a:pt x="45" y="95"/>
                </a:cubicBezTo>
                <a:cubicBezTo>
                  <a:pt x="45" y="125"/>
                  <a:pt x="45" y="125"/>
                  <a:pt x="45" y="125"/>
                </a:cubicBezTo>
                <a:cubicBezTo>
                  <a:pt x="90" y="127"/>
                  <a:pt x="125" y="165"/>
                  <a:pt x="125" y="210"/>
                </a:cubicBezTo>
                <a:cubicBezTo>
                  <a:pt x="146" y="210"/>
                  <a:pt x="146" y="210"/>
                  <a:pt x="146" y="210"/>
                </a:cubicBezTo>
                <a:cubicBezTo>
                  <a:pt x="146" y="206"/>
                  <a:pt x="145" y="204"/>
                  <a:pt x="144" y="20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347"/>
          <p:cNvSpPr>
            <a:spLocks/>
          </p:cNvSpPr>
          <p:nvPr/>
        </p:nvSpPr>
        <p:spPr bwMode="auto">
          <a:xfrm>
            <a:off x="4859872" y="2232154"/>
            <a:ext cx="1440000" cy="1707428"/>
          </a:xfrm>
          <a:custGeom>
            <a:avLst/>
            <a:gdLst>
              <a:gd name="T0" fmla="*/ 8 w 211"/>
              <a:gd name="T1" fmla="*/ 144 h 249"/>
              <a:gd name="T2" fmla="*/ 9 w 211"/>
              <a:gd name="T3" fmla="*/ 143 h 249"/>
              <a:gd name="T4" fmla="*/ 11 w 211"/>
              <a:gd name="T5" fmla="*/ 142 h 249"/>
              <a:gd name="T6" fmla="*/ 20 w 211"/>
              <a:gd name="T7" fmla="*/ 141 h 249"/>
              <a:gd name="T8" fmla="*/ 45 w 211"/>
              <a:gd name="T9" fmla="*/ 165 h 249"/>
              <a:gd name="T10" fmla="*/ 45 w 211"/>
              <a:gd name="T11" fmla="*/ 165 h 249"/>
              <a:gd name="T12" fmla="*/ 20 w 211"/>
              <a:gd name="T13" fmla="*/ 190 h 249"/>
              <a:gd name="T14" fmla="*/ 11 w 211"/>
              <a:gd name="T15" fmla="*/ 188 h 249"/>
              <a:gd name="T16" fmla="*/ 9 w 211"/>
              <a:gd name="T17" fmla="*/ 187 h 249"/>
              <a:gd name="T18" fmla="*/ 8 w 211"/>
              <a:gd name="T19" fmla="*/ 186 h 249"/>
              <a:gd name="T20" fmla="*/ 0 w 211"/>
              <a:gd name="T21" fmla="*/ 184 h 249"/>
              <a:gd name="T22" fmla="*/ 0 w 211"/>
              <a:gd name="T23" fmla="*/ 249 h 249"/>
              <a:gd name="T24" fmla="*/ 17 w 211"/>
              <a:gd name="T25" fmla="*/ 249 h 249"/>
              <a:gd name="T26" fmla="*/ 30 w 211"/>
              <a:gd name="T27" fmla="*/ 211 h 249"/>
              <a:gd name="T28" fmla="*/ 62 w 211"/>
              <a:gd name="T29" fmla="*/ 202 h 249"/>
              <a:gd name="T30" fmla="*/ 93 w 211"/>
              <a:gd name="T31" fmla="*/ 229 h 249"/>
              <a:gd name="T32" fmla="*/ 119 w 211"/>
              <a:gd name="T33" fmla="*/ 214 h 249"/>
              <a:gd name="T34" fmla="*/ 111 w 211"/>
              <a:gd name="T35" fmla="*/ 173 h 249"/>
              <a:gd name="T36" fmla="*/ 134 w 211"/>
              <a:gd name="T37" fmla="*/ 150 h 249"/>
              <a:gd name="T38" fmla="*/ 175 w 211"/>
              <a:gd name="T39" fmla="*/ 158 h 249"/>
              <a:gd name="T40" fmla="*/ 190 w 211"/>
              <a:gd name="T41" fmla="*/ 132 h 249"/>
              <a:gd name="T42" fmla="*/ 163 w 211"/>
              <a:gd name="T43" fmla="*/ 100 h 249"/>
              <a:gd name="T44" fmla="*/ 171 w 211"/>
              <a:gd name="T45" fmla="*/ 69 h 249"/>
              <a:gd name="T46" fmla="*/ 211 w 211"/>
              <a:gd name="T47" fmla="*/ 56 h 249"/>
              <a:gd name="T48" fmla="*/ 211 w 211"/>
              <a:gd name="T49" fmla="*/ 45 h 249"/>
              <a:gd name="T50" fmla="*/ 173 w 211"/>
              <a:gd name="T51" fmla="*/ 45 h 249"/>
              <a:gd name="T52" fmla="*/ 165 w 211"/>
              <a:gd name="T53" fmla="*/ 45 h 249"/>
              <a:gd name="T54" fmla="*/ 137 w 211"/>
              <a:gd name="T55" fmla="*/ 45 h 249"/>
              <a:gd name="T56" fmla="*/ 141 w 211"/>
              <a:gd name="T57" fmla="*/ 26 h 249"/>
              <a:gd name="T58" fmla="*/ 141 w 211"/>
              <a:gd name="T59" fmla="*/ 24 h 249"/>
              <a:gd name="T60" fmla="*/ 142 w 211"/>
              <a:gd name="T61" fmla="*/ 24 h 249"/>
              <a:gd name="T62" fmla="*/ 142 w 211"/>
              <a:gd name="T63" fmla="*/ 24 h 249"/>
              <a:gd name="T64" fmla="*/ 143 w 211"/>
              <a:gd name="T65" fmla="*/ 17 h 249"/>
              <a:gd name="T66" fmla="*/ 126 w 211"/>
              <a:gd name="T67" fmla="*/ 0 h 249"/>
              <a:gd name="T68" fmla="*/ 126 w 211"/>
              <a:gd name="T69" fmla="*/ 0 h 249"/>
              <a:gd name="T70" fmla="*/ 126 w 211"/>
              <a:gd name="T71" fmla="*/ 0 h 249"/>
              <a:gd name="T72" fmla="*/ 126 w 211"/>
              <a:gd name="T73" fmla="*/ 0 h 249"/>
              <a:gd name="T74" fmla="*/ 126 w 211"/>
              <a:gd name="T75" fmla="*/ 0 h 249"/>
              <a:gd name="T76" fmla="*/ 109 w 211"/>
              <a:gd name="T77" fmla="*/ 17 h 249"/>
              <a:gd name="T78" fmla="*/ 111 w 211"/>
              <a:gd name="T79" fmla="*/ 24 h 249"/>
              <a:gd name="T80" fmla="*/ 110 w 211"/>
              <a:gd name="T81" fmla="*/ 24 h 249"/>
              <a:gd name="T82" fmla="*/ 111 w 211"/>
              <a:gd name="T83" fmla="*/ 24 h 249"/>
              <a:gd name="T84" fmla="*/ 112 w 211"/>
              <a:gd name="T85" fmla="*/ 26 h 249"/>
              <a:gd name="T86" fmla="*/ 115 w 211"/>
              <a:gd name="T87" fmla="*/ 45 h 249"/>
              <a:gd name="T88" fmla="*/ 86 w 211"/>
              <a:gd name="T89" fmla="*/ 45 h 249"/>
              <a:gd name="T90" fmla="*/ 0 w 211"/>
              <a:gd name="T91" fmla="*/ 125 h 249"/>
              <a:gd name="T92" fmla="*/ 0 w 211"/>
              <a:gd name="T93" fmla="*/ 146 h 249"/>
              <a:gd name="T94" fmla="*/ 8 w 211"/>
              <a:gd name="T95" fmla="*/ 14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11" h="249">
                <a:moveTo>
                  <a:pt x="8" y="144"/>
                </a:moveTo>
                <a:cubicBezTo>
                  <a:pt x="8" y="144"/>
                  <a:pt x="9" y="144"/>
                  <a:pt x="9" y="143"/>
                </a:cubicBezTo>
                <a:cubicBezTo>
                  <a:pt x="10" y="143"/>
                  <a:pt x="11" y="143"/>
                  <a:pt x="11" y="142"/>
                </a:cubicBezTo>
                <a:cubicBezTo>
                  <a:pt x="14" y="141"/>
                  <a:pt x="17" y="141"/>
                  <a:pt x="20" y="141"/>
                </a:cubicBezTo>
                <a:cubicBezTo>
                  <a:pt x="34" y="141"/>
                  <a:pt x="45" y="151"/>
                  <a:pt x="45" y="165"/>
                </a:cubicBezTo>
                <a:cubicBezTo>
                  <a:pt x="45" y="165"/>
                  <a:pt x="45" y="165"/>
                  <a:pt x="45" y="165"/>
                </a:cubicBezTo>
                <a:cubicBezTo>
                  <a:pt x="45" y="179"/>
                  <a:pt x="34" y="190"/>
                  <a:pt x="20" y="190"/>
                </a:cubicBezTo>
                <a:cubicBezTo>
                  <a:pt x="17" y="190"/>
                  <a:pt x="14" y="189"/>
                  <a:pt x="11" y="188"/>
                </a:cubicBezTo>
                <a:cubicBezTo>
                  <a:pt x="10" y="188"/>
                  <a:pt x="10" y="187"/>
                  <a:pt x="9" y="187"/>
                </a:cubicBezTo>
                <a:cubicBezTo>
                  <a:pt x="9" y="187"/>
                  <a:pt x="8" y="186"/>
                  <a:pt x="8" y="186"/>
                </a:cubicBezTo>
                <a:cubicBezTo>
                  <a:pt x="7" y="186"/>
                  <a:pt x="4" y="185"/>
                  <a:pt x="0" y="184"/>
                </a:cubicBezTo>
                <a:cubicBezTo>
                  <a:pt x="0" y="249"/>
                  <a:pt x="0" y="249"/>
                  <a:pt x="0" y="249"/>
                </a:cubicBezTo>
                <a:cubicBezTo>
                  <a:pt x="17" y="249"/>
                  <a:pt x="17" y="249"/>
                  <a:pt x="17" y="249"/>
                </a:cubicBezTo>
                <a:cubicBezTo>
                  <a:pt x="30" y="211"/>
                  <a:pt x="30" y="211"/>
                  <a:pt x="30" y="211"/>
                </a:cubicBezTo>
                <a:cubicBezTo>
                  <a:pt x="41" y="209"/>
                  <a:pt x="52" y="206"/>
                  <a:pt x="62" y="202"/>
                </a:cubicBezTo>
                <a:cubicBezTo>
                  <a:pt x="93" y="229"/>
                  <a:pt x="93" y="229"/>
                  <a:pt x="93" y="229"/>
                </a:cubicBezTo>
                <a:cubicBezTo>
                  <a:pt x="119" y="214"/>
                  <a:pt x="119" y="214"/>
                  <a:pt x="119" y="214"/>
                </a:cubicBezTo>
                <a:cubicBezTo>
                  <a:pt x="111" y="173"/>
                  <a:pt x="111" y="173"/>
                  <a:pt x="111" y="173"/>
                </a:cubicBezTo>
                <a:cubicBezTo>
                  <a:pt x="120" y="166"/>
                  <a:pt x="127" y="158"/>
                  <a:pt x="134" y="150"/>
                </a:cubicBezTo>
                <a:cubicBezTo>
                  <a:pt x="175" y="158"/>
                  <a:pt x="175" y="158"/>
                  <a:pt x="175" y="158"/>
                </a:cubicBezTo>
                <a:cubicBezTo>
                  <a:pt x="190" y="132"/>
                  <a:pt x="190" y="132"/>
                  <a:pt x="190" y="132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6" y="90"/>
                  <a:pt x="169" y="80"/>
                  <a:pt x="171" y="69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45"/>
                  <a:pt x="211" y="45"/>
                  <a:pt x="211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65" y="45"/>
                  <a:pt x="165" y="45"/>
                  <a:pt x="165" y="45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7" y="34"/>
                  <a:pt x="139" y="29"/>
                  <a:pt x="141" y="26"/>
                </a:cubicBezTo>
                <a:cubicBezTo>
                  <a:pt x="141" y="25"/>
                  <a:pt x="141" y="25"/>
                  <a:pt x="141" y="24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3" y="22"/>
                  <a:pt x="143" y="19"/>
                  <a:pt x="143" y="17"/>
                </a:cubicBezTo>
                <a:cubicBezTo>
                  <a:pt x="143" y="7"/>
                  <a:pt x="13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17" y="0"/>
                  <a:pt x="109" y="7"/>
                  <a:pt x="109" y="17"/>
                </a:cubicBezTo>
                <a:cubicBezTo>
                  <a:pt x="109" y="19"/>
                  <a:pt x="110" y="22"/>
                  <a:pt x="111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0" y="24"/>
                  <a:pt x="111" y="24"/>
                  <a:pt x="111" y="24"/>
                </a:cubicBezTo>
                <a:cubicBezTo>
                  <a:pt x="111" y="25"/>
                  <a:pt x="111" y="25"/>
                  <a:pt x="112" y="26"/>
                </a:cubicBezTo>
                <a:cubicBezTo>
                  <a:pt x="113" y="29"/>
                  <a:pt x="115" y="34"/>
                  <a:pt x="115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3" y="90"/>
                  <a:pt x="46" y="125"/>
                  <a:pt x="0" y="125"/>
                </a:cubicBezTo>
                <a:cubicBezTo>
                  <a:pt x="0" y="146"/>
                  <a:pt x="0" y="146"/>
                  <a:pt x="0" y="146"/>
                </a:cubicBezTo>
                <a:cubicBezTo>
                  <a:pt x="4" y="146"/>
                  <a:pt x="7" y="145"/>
                  <a:pt x="8" y="14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349"/>
          <p:cNvSpPr>
            <a:spLocks/>
          </p:cNvSpPr>
          <p:nvPr/>
        </p:nvSpPr>
        <p:spPr bwMode="auto">
          <a:xfrm>
            <a:off x="3419872" y="2499582"/>
            <a:ext cx="1706161" cy="1440000"/>
          </a:xfrm>
          <a:custGeom>
            <a:avLst/>
            <a:gdLst>
              <a:gd name="T0" fmla="*/ 105 w 250"/>
              <a:gd name="T1" fmla="*/ 8 h 210"/>
              <a:gd name="T2" fmla="*/ 106 w 250"/>
              <a:gd name="T3" fmla="*/ 9 h 210"/>
              <a:gd name="T4" fmla="*/ 107 w 250"/>
              <a:gd name="T5" fmla="*/ 11 h 210"/>
              <a:gd name="T6" fmla="*/ 109 w 250"/>
              <a:gd name="T7" fmla="*/ 20 h 210"/>
              <a:gd name="T8" fmla="*/ 84 w 250"/>
              <a:gd name="T9" fmla="*/ 45 h 210"/>
              <a:gd name="T10" fmla="*/ 84 w 250"/>
              <a:gd name="T11" fmla="*/ 45 h 210"/>
              <a:gd name="T12" fmla="*/ 60 w 250"/>
              <a:gd name="T13" fmla="*/ 20 h 210"/>
              <a:gd name="T14" fmla="*/ 61 w 250"/>
              <a:gd name="T15" fmla="*/ 11 h 210"/>
              <a:gd name="T16" fmla="*/ 63 w 250"/>
              <a:gd name="T17" fmla="*/ 9 h 210"/>
              <a:gd name="T18" fmla="*/ 63 w 250"/>
              <a:gd name="T19" fmla="*/ 8 h 210"/>
              <a:gd name="T20" fmla="*/ 65 w 250"/>
              <a:gd name="T21" fmla="*/ 0 h 210"/>
              <a:gd name="T22" fmla="*/ 0 w 250"/>
              <a:gd name="T23" fmla="*/ 0 h 210"/>
              <a:gd name="T24" fmla="*/ 0 w 250"/>
              <a:gd name="T25" fmla="*/ 17 h 210"/>
              <a:gd name="T26" fmla="*/ 38 w 250"/>
              <a:gd name="T27" fmla="*/ 30 h 210"/>
              <a:gd name="T28" fmla="*/ 47 w 250"/>
              <a:gd name="T29" fmla="*/ 62 h 210"/>
              <a:gd name="T30" fmla="*/ 20 w 250"/>
              <a:gd name="T31" fmla="*/ 93 h 210"/>
              <a:gd name="T32" fmla="*/ 35 w 250"/>
              <a:gd name="T33" fmla="*/ 119 h 210"/>
              <a:gd name="T34" fmla="*/ 76 w 250"/>
              <a:gd name="T35" fmla="*/ 111 h 210"/>
              <a:gd name="T36" fmla="*/ 99 w 250"/>
              <a:gd name="T37" fmla="*/ 134 h 210"/>
              <a:gd name="T38" fmla="*/ 91 w 250"/>
              <a:gd name="T39" fmla="*/ 175 h 210"/>
              <a:gd name="T40" fmla="*/ 117 w 250"/>
              <a:gd name="T41" fmla="*/ 190 h 210"/>
              <a:gd name="T42" fmla="*/ 149 w 250"/>
              <a:gd name="T43" fmla="*/ 162 h 210"/>
              <a:gd name="T44" fmla="*/ 180 w 250"/>
              <a:gd name="T45" fmla="*/ 171 h 210"/>
              <a:gd name="T46" fmla="*/ 194 w 250"/>
              <a:gd name="T47" fmla="*/ 210 h 210"/>
              <a:gd name="T48" fmla="*/ 205 w 250"/>
              <a:gd name="T49" fmla="*/ 210 h 210"/>
              <a:gd name="T50" fmla="*/ 205 w 250"/>
              <a:gd name="T51" fmla="*/ 173 h 210"/>
              <a:gd name="T52" fmla="*/ 205 w 250"/>
              <a:gd name="T53" fmla="*/ 164 h 210"/>
              <a:gd name="T54" fmla="*/ 205 w 250"/>
              <a:gd name="T55" fmla="*/ 137 h 210"/>
              <a:gd name="T56" fmla="*/ 224 w 250"/>
              <a:gd name="T57" fmla="*/ 140 h 210"/>
              <a:gd name="T58" fmla="*/ 225 w 250"/>
              <a:gd name="T59" fmla="*/ 141 h 210"/>
              <a:gd name="T60" fmla="*/ 226 w 250"/>
              <a:gd name="T61" fmla="*/ 142 h 210"/>
              <a:gd name="T62" fmla="*/ 226 w 250"/>
              <a:gd name="T63" fmla="*/ 142 h 210"/>
              <a:gd name="T64" fmla="*/ 233 w 250"/>
              <a:gd name="T65" fmla="*/ 143 h 210"/>
              <a:gd name="T66" fmla="*/ 250 w 250"/>
              <a:gd name="T67" fmla="*/ 126 h 210"/>
              <a:gd name="T68" fmla="*/ 250 w 250"/>
              <a:gd name="T69" fmla="*/ 126 h 210"/>
              <a:gd name="T70" fmla="*/ 250 w 250"/>
              <a:gd name="T71" fmla="*/ 126 h 210"/>
              <a:gd name="T72" fmla="*/ 250 w 250"/>
              <a:gd name="T73" fmla="*/ 126 h 210"/>
              <a:gd name="T74" fmla="*/ 250 w 250"/>
              <a:gd name="T75" fmla="*/ 126 h 210"/>
              <a:gd name="T76" fmla="*/ 233 w 250"/>
              <a:gd name="T77" fmla="*/ 109 h 210"/>
              <a:gd name="T78" fmla="*/ 226 w 250"/>
              <a:gd name="T79" fmla="*/ 110 h 210"/>
              <a:gd name="T80" fmla="*/ 226 w 250"/>
              <a:gd name="T81" fmla="*/ 110 h 210"/>
              <a:gd name="T82" fmla="*/ 225 w 250"/>
              <a:gd name="T83" fmla="*/ 111 h 210"/>
              <a:gd name="T84" fmla="*/ 224 w 250"/>
              <a:gd name="T85" fmla="*/ 111 h 210"/>
              <a:gd name="T86" fmla="*/ 205 w 250"/>
              <a:gd name="T87" fmla="*/ 115 h 210"/>
              <a:gd name="T88" fmla="*/ 205 w 250"/>
              <a:gd name="T89" fmla="*/ 86 h 210"/>
              <a:gd name="T90" fmla="*/ 124 w 250"/>
              <a:gd name="T91" fmla="*/ 0 h 210"/>
              <a:gd name="T92" fmla="*/ 103 w 250"/>
              <a:gd name="T93" fmla="*/ 0 h 210"/>
              <a:gd name="T94" fmla="*/ 105 w 250"/>
              <a:gd name="T95" fmla="*/ 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10">
                <a:moveTo>
                  <a:pt x="105" y="8"/>
                </a:moveTo>
                <a:cubicBezTo>
                  <a:pt x="105" y="8"/>
                  <a:pt x="106" y="8"/>
                  <a:pt x="106" y="9"/>
                </a:cubicBezTo>
                <a:cubicBezTo>
                  <a:pt x="106" y="10"/>
                  <a:pt x="107" y="10"/>
                  <a:pt x="107" y="11"/>
                </a:cubicBezTo>
                <a:cubicBezTo>
                  <a:pt x="108" y="14"/>
                  <a:pt x="109" y="17"/>
                  <a:pt x="109" y="20"/>
                </a:cubicBezTo>
                <a:cubicBezTo>
                  <a:pt x="109" y="33"/>
                  <a:pt x="98" y="44"/>
                  <a:pt x="84" y="45"/>
                </a:cubicBezTo>
                <a:cubicBezTo>
                  <a:pt x="84" y="45"/>
                  <a:pt x="84" y="45"/>
                  <a:pt x="84" y="45"/>
                </a:cubicBezTo>
                <a:cubicBezTo>
                  <a:pt x="71" y="45"/>
                  <a:pt x="60" y="33"/>
                  <a:pt x="60" y="20"/>
                </a:cubicBezTo>
                <a:cubicBezTo>
                  <a:pt x="60" y="17"/>
                  <a:pt x="60" y="14"/>
                  <a:pt x="61" y="11"/>
                </a:cubicBezTo>
                <a:cubicBezTo>
                  <a:pt x="62" y="10"/>
                  <a:pt x="62" y="10"/>
                  <a:pt x="63" y="9"/>
                </a:cubicBezTo>
                <a:cubicBezTo>
                  <a:pt x="63" y="8"/>
                  <a:pt x="63" y="8"/>
                  <a:pt x="63" y="8"/>
                </a:cubicBezTo>
                <a:cubicBezTo>
                  <a:pt x="64" y="6"/>
                  <a:pt x="65" y="4"/>
                  <a:pt x="6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38" y="30"/>
                  <a:pt x="38" y="30"/>
                  <a:pt x="38" y="30"/>
                </a:cubicBezTo>
                <a:cubicBezTo>
                  <a:pt x="40" y="41"/>
                  <a:pt x="43" y="52"/>
                  <a:pt x="47" y="62"/>
                </a:cubicBezTo>
                <a:cubicBezTo>
                  <a:pt x="20" y="93"/>
                  <a:pt x="20" y="93"/>
                  <a:pt x="20" y="93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76" y="111"/>
                  <a:pt x="76" y="111"/>
                  <a:pt x="76" y="111"/>
                </a:cubicBezTo>
                <a:cubicBezTo>
                  <a:pt x="83" y="119"/>
                  <a:pt x="91" y="127"/>
                  <a:pt x="99" y="13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17" y="190"/>
                  <a:pt x="117" y="190"/>
                  <a:pt x="117" y="190"/>
                </a:cubicBezTo>
                <a:cubicBezTo>
                  <a:pt x="149" y="162"/>
                  <a:pt x="149" y="162"/>
                  <a:pt x="149" y="162"/>
                </a:cubicBezTo>
                <a:cubicBezTo>
                  <a:pt x="159" y="166"/>
                  <a:pt x="169" y="169"/>
                  <a:pt x="180" y="171"/>
                </a:cubicBezTo>
                <a:cubicBezTo>
                  <a:pt x="194" y="210"/>
                  <a:pt x="194" y="210"/>
                  <a:pt x="194" y="210"/>
                </a:cubicBezTo>
                <a:cubicBezTo>
                  <a:pt x="205" y="210"/>
                  <a:pt x="205" y="210"/>
                  <a:pt x="205" y="210"/>
                </a:cubicBezTo>
                <a:cubicBezTo>
                  <a:pt x="205" y="173"/>
                  <a:pt x="205" y="173"/>
                  <a:pt x="205" y="173"/>
                </a:cubicBezTo>
                <a:cubicBezTo>
                  <a:pt x="205" y="164"/>
                  <a:pt x="205" y="164"/>
                  <a:pt x="205" y="164"/>
                </a:cubicBezTo>
                <a:cubicBezTo>
                  <a:pt x="205" y="137"/>
                  <a:pt x="205" y="137"/>
                  <a:pt x="205" y="137"/>
                </a:cubicBezTo>
                <a:cubicBezTo>
                  <a:pt x="215" y="137"/>
                  <a:pt x="221" y="139"/>
                  <a:pt x="224" y="140"/>
                </a:cubicBezTo>
                <a:cubicBezTo>
                  <a:pt x="224" y="141"/>
                  <a:pt x="225" y="141"/>
                  <a:pt x="225" y="141"/>
                </a:cubicBezTo>
                <a:cubicBezTo>
                  <a:pt x="225" y="141"/>
                  <a:pt x="226" y="142"/>
                  <a:pt x="226" y="142"/>
                </a:cubicBezTo>
                <a:cubicBezTo>
                  <a:pt x="226" y="142"/>
                  <a:pt x="226" y="142"/>
                  <a:pt x="226" y="142"/>
                </a:cubicBezTo>
                <a:cubicBezTo>
                  <a:pt x="228" y="142"/>
                  <a:pt x="230" y="143"/>
                  <a:pt x="233" y="143"/>
                </a:cubicBezTo>
                <a:cubicBezTo>
                  <a:pt x="242" y="143"/>
                  <a:pt x="250" y="135"/>
                  <a:pt x="250" y="126"/>
                </a:cubicBezTo>
                <a:cubicBezTo>
                  <a:pt x="250" y="126"/>
                  <a:pt x="250" y="126"/>
                  <a:pt x="250" y="126"/>
                </a:cubicBezTo>
                <a:cubicBezTo>
                  <a:pt x="250" y="126"/>
                  <a:pt x="250" y="126"/>
                  <a:pt x="250" y="126"/>
                </a:cubicBezTo>
                <a:cubicBezTo>
                  <a:pt x="250" y="126"/>
                  <a:pt x="250" y="126"/>
                  <a:pt x="250" y="126"/>
                </a:cubicBezTo>
                <a:cubicBezTo>
                  <a:pt x="250" y="126"/>
                  <a:pt x="250" y="126"/>
                  <a:pt x="250" y="126"/>
                </a:cubicBezTo>
                <a:cubicBezTo>
                  <a:pt x="250" y="116"/>
                  <a:pt x="242" y="109"/>
                  <a:pt x="233" y="109"/>
                </a:cubicBezTo>
                <a:cubicBezTo>
                  <a:pt x="230" y="109"/>
                  <a:pt x="228" y="109"/>
                  <a:pt x="226" y="110"/>
                </a:cubicBezTo>
                <a:cubicBezTo>
                  <a:pt x="226" y="110"/>
                  <a:pt x="226" y="110"/>
                  <a:pt x="226" y="110"/>
                </a:cubicBezTo>
                <a:cubicBezTo>
                  <a:pt x="226" y="110"/>
                  <a:pt x="225" y="110"/>
                  <a:pt x="225" y="111"/>
                </a:cubicBezTo>
                <a:cubicBezTo>
                  <a:pt x="225" y="111"/>
                  <a:pt x="224" y="111"/>
                  <a:pt x="224" y="111"/>
                </a:cubicBezTo>
                <a:cubicBezTo>
                  <a:pt x="221" y="113"/>
                  <a:pt x="215" y="115"/>
                  <a:pt x="205" y="115"/>
                </a:cubicBezTo>
                <a:cubicBezTo>
                  <a:pt x="205" y="86"/>
                  <a:pt x="205" y="86"/>
                  <a:pt x="205" y="86"/>
                </a:cubicBezTo>
                <a:cubicBezTo>
                  <a:pt x="160" y="83"/>
                  <a:pt x="124" y="46"/>
                  <a:pt x="12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4" y="4"/>
                  <a:pt x="105" y="6"/>
                  <a:pt x="105" y="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88 Grupo"/>
          <p:cNvGrpSpPr/>
          <p:nvPr/>
        </p:nvGrpSpPr>
        <p:grpSpPr>
          <a:xfrm>
            <a:off x="5940152" y="771550"/>
            <a:ext cx="2520280" cy="1724710"/>
            <a:chOff x="5940152" y="771550"/>
            <a:chExt cx="2520280" cy="1724710"/>
          </a:xfrm>
        </p:grpSpPr>
        <p:sp>
          <p:nvSpPr>
            <p:cNvPr id="20" name="Овал 11"/>
            <p:cNvSpPr/>
            <p:nvPr/>
          </p:nvSpPr>
          <p:spPr>
            <a:xfrm>
              <a:off x="5940152" y="843558"/>
              <a:ext cx="270106" cy="2700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2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82" name="Текст 12"/>
            <p:cNvSpPr txBox="1">
              <a:spLocks/>
            </p:cNvSpPr>
            <p:nvPr/>
          </p:nvSpPr>
          <p:spPr>
            <a:xfrm>
              <a:off x="6300192" y="771550"/>
              <a:ext cx="1516746" cy="368608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24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A</a:t>
              </a:r>
              <a:r>
                <a:rPr lang="es-ES" sz="18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menazas</a:t>
              </a:r>
              <a:endParaRPr lang="es-ES" sz="1800" b="1" cap="small" dirty="0">
                <a:solidFill>
                  <a:schemeClr val="accent1"/>
                </a:solidFill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6300192" y="1203598"/>
              <a:ext cx="216024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Resistencia al cambio</a:t>
              </a:r>
            </a:p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 Desconocimiento. </a:t>
              </a:r>
            </a:p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Recursos</a:t>
              </a:r>
            </a:p>
            <a:p>
              <a:pPr marL="278532" indent="-278532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endParaRPr lang="es-ES" sz="1200" dirty="0" smtClean="0">
                <a:solidFill>
                  <a:schemeClr val="tx2"/>
                </a:solidFill>
                <a:latin typeface="Candara" pitchFamily="34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grpSp>
        <p:nvGrpSpPr>
          <p:cNvPr id="6" name="90 Grupo"/>
          <p:cNvGrpSpPr/>
          <p:nvPr/>
        </p:nvGrpSpPr>
        <p:grpSpPr>
          <a:xfrm>
            <a:off x="611560" y="2787774"/>
            <a:ext cx="3024336" cy="1981384"/>
            <a:chOff x="611560" y="2787774"/>
            <a:chExt cx="3024336" cy="1981384"/>
          </a:xfrm>
        </p:grpSpPr>
        <p:sp>
          <p:nvSpPr>
            <p:cNvPr id="17" name="Овал 11"/>
            <p:cNvSpPr/>
            <p:nvPr/>
          </p:nvSpPr>
          <p:spPr>
            <a:xfrm>
              <a:off x="1907704" y="2859782"/>
              <a:ext cx="270106" cy="2700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3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84" name="Текст 12"/>
            <p:cNvSpPr txBox="1">
              <a:spLocks/>
            </p:cNvSpPr>
            <p:nvPr/>
          </p:nvSpPr>
          <p:spPr>
            <a:xfrm>
              <a:off x="1979712" y="2787774"/>
              <a:ext cx="1516746" cy="368608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s-ES" sz="24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F</a:t>
              </a:r>
              <a:r>
                <a:rPr lang="es-ES" sz="18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ortalezas</a:t>
              </a:r>
              <a:endParaRPr lang="es-ES" sz="1800" b="1" cap="small" dirty="0">
                <a:solidFill>
                  <a:schemeClr val="accent1"/>
                </a:solidFill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5" name="84 CuadroTexto"/>
            <p:cNvSpPr txBox="1"/>
            <p:nvPr/>
          </p:nvSpPr>
          <p:spPr>
            <a:xfrm>
              <a:off x="611560" y="3291830"/>
              <a:ext cx="3024336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Medios de comunicación, sociedad civil, ciudadanos </a:t>
              </a:r>
            </a:p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Órganos de control </a:t>
              </a:r>
            </a:p>
            <a:p>
              <a:pPr marL="277813" indent="-184150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Formación y sensibilización</a:t>
              </a:r>
              <a:endParaRPr lang="en-US" sz="1200" dirty="0" smtClean="0">
                <a:solidFill>
                  <a:schemeClr val="tx2"/>
                </a:solidFill>
                <a:latin typeface="Candara" pitchFamily="34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  <a:p>
              <a:pPr marL="278532" indent="-278532" algn="r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endParaRPr lang="es-ES" sz="1200" dirty="0" smtClean="0">
                <a:solidFill>
                  <a:schemeClr val="tx2"/>
                </a:solidFill>
                <a:latin typeface="Candara" pitchFamily="34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  <p:grpSp>
        <p:nvGrpSpPr>
          <p:cNvPr id="7" name="89 Grupo"/>
          <p:cNvGrpSpPr/>
          <p:nvPr/>
        </p:nvGrpSpPr>
        <p:grpSpPr>
          <a:xfrm>
            <a:off x="5652120" y="2859782"/>
            <a:ext cx="3491880" cy="1755488"/>
            <a:chOff x="5652120" y="2859782"/>
            <a:chExt cx="3491880" cy="1755488"/>
          </a:xfrm>
        </p:grpSpPr>
        <p:sp>
          <p:nvSpPr>
            <p:cNvPr id="23" name="Овал 11"/>
            <p:cNvSpPr/>
            <p:nvPr/>
          </p:nvSpPr>
          <p:spPr>
            <a:xfrm>
              <a:off x="6228184" y="2931790"/>
              <a:ext cx="270106" cy="2700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4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  <p:sp>
          <p:nvSpPr>
            <p:cNvPr id="86" name="Текст 12"/>
            <p:cNvSpPr txBox="1">
              <a:spLocks/>
            </p:cNvSpPr>
            <p:nvPr/>
          </p:nvSpPr>
          <p:spPr>
            <a:xfrm>
              <a:off x="6588224" y="2859782"/>
              <a:ext cx="1800200" cy="368608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24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o</a:t>
              </a:r>
              <a:r>
                <a:rPr lang="es-ES" sz="1800" b="1" cap="small" dirty="0" smtClean="0">
                  <a:solidFill>
                    <a:schemeClr val="accent1"/>
                  </a:solidFill>
                  <a:latin typeface="Candara" pitchFamily="34" charset="0"/>
                  <a:ea typeface="Roboto Light" charset="0"/>
                  <a:cs typeface="Roboto Light" charset="0"/>
                </a:rPr>
                <a:t>portunidades</a:t>
              </a:r>
              <a:endParaRPr lang="es-ES" sz="1800" b="1" cap="small" dirty="0">
                <a:solidFill>
                  <a:schemeClr val="accent1"/>
                </a:solidFill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87" name="86 CuadroTexto"/>
            <p:cNvSpPr txBox="1"/>
            <p:nvPr/>
          </p:nvSpPr>
          <p:spPr>
            <a:xfrm>
              <a:off x="5652120" y="3291831"/>
              <a:ext cx="349188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Un compromiso de los Organismos Públicos   </a:t>
              </a:r>
            </a:p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Mejora de nuestras organizaciones: cambios organizativos, de procedimiento, de gestión </a:t>
              </a:r>
            </a:p>
            <a:p>
              <a:pPr marL="277813" indent="-184150" defTabSz="2438522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s-ES" sz="1200" dirty="0" smtClean="0">
                  <a:solidFill>
                    <a:schemeClr val="tx2"/>
                  </a:solidFill>
                  <a:latin typeface="Candara" pitchFamily="34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Fortaleza, confianza y legitimidad de nuestras instituciones. Gobierno Abierto</a:t>
              </a:r>
              <a:endParaRPr lang="en-US" sz="1200" dirty="0" smtClean="0">
                <a:solidFill>
                  <a:schemeClr val="tx2"/>
                </a:solidFill>
                <a:latin typeface="Candara" pitchFamily="34" charset="0"/>
                <a:ea typeface="Roboto Medium" panose="02000000000000000000" pitchFamily="2" charset="0"/>
                <a:cs typeface="Roboto Medium" panose="02000000000000000000" pitchFamily="2" charset="0"/>
              </a:endParaRPr>
            </a:p>
          </p:txBody>
        </p:sp>
      </p:grp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3059832" y="627534"/>
            <a:ext cx="3042229" cy="1098003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/>
            <a:r>
              <a:rPr lang="en-US" sz="6200" dirty="0" smtClean="0">
                <a:solidFill>
                  <a:schemeClr val="bg1"/>
                </a:solidFill>
                <a:latin typeface="Candara" pitchFamily="34" charset="0"/>
              </a:rPr>
              <a:t>¡Gracias!</a:t>
            </a:r>
            <a:endParaRPr lang="en-US" sz="6200" dirty="0">
              <a:solidFill>
                <a:schemeClr val="bg1"/>
              </a:solidFill>
              <a:latin typeface="Candara" pitchFamily="34" charset="0"/>
            </a:endParaRPr>
          </a:p>
        </p:txBody>
      </p:sp>
      <p:pic>
        <p:nvPicPr>
          <p:cNvPr id="12" name="11 Imagen" descr="Logo_CTB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3958" y="2166752"/>
            <a:ext cx="2481093" cy="1755838"/>
          </a:xfrm>
          <a:prstGeom prst="rect">
            <a:avLst/>
          </a:prstGeom>
        </p:spPr>
      </p:pic>
      <p:pic>
        <p:nvPicPr>
          <p:cNvPr id="5" name="4 Imagen" descr="Twitter_logo_blue.pn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7056114" y="4623741"/>
            <a:ext cx="353884" cy="28769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461133" y="4623741"/>
            <a:ext cx="1407866" cy="311588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@</a:t>
            </a:r>
            <a:r>
              <a:rPr lang="es-ES" dirty="0" err="1" smtClean="0">
                <a:solidFill>
                  <a:schemeClr val="bg1"/>
                </a:solidFill>
              </a:rPr>
              <a:t>ConsejoTBG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87824" y="1923678"/>
            <a:ext cx="3255940" cy="311614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/>
          <a:p>
            <a:r>
              <a:rPr lang="es-ES" dirty="0" smtClean="0">
                <a:solidFill>
                  <a:schemeClr val="bg2"/>
                </a:solidFill>
                <a:hlinkClick r:id="rId4"/>
              </a:rPr>
              <a:t>www.consejodetransparencia.es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477459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Marcador de posición de imagen" descr="preguntar.jpg"/>
          <p:cNvPicPr preferRelativeResize="0">
            <a:picLocks noGrp="1"/>
          </p:cNvPicPr>
          <p:nvPr>
            <p:ph type="pic" sz="quarter" idx="20"/>
          </p:nvPr>
        </p:nvPicPr>
        <p:blipFill>
          <a:blip r:embed="rId3" cstate="print"/>
          <a:stretch>
            <a:fillRect/>
          </a:stretch>
        </p:blipFill>
        <p:spPr>
          <a:xfrm>
            <a:off x="5891709" y="1726871"/>
            <a:ext cx="2564833" cy="2564703"/>
          </a:xfrm>
        </p:spPr>
      </p:pic>
      <p:pic>
        <p:nvPicPr>
          <p:cNvPr id="26" name="25 Marcador de posición de imagen" descr="shutterstock_207811255.jpg"/>
          <p:cNvPicPr preferRelativeResize="0">
            <a:picLocks noGrp="1" noChangeAspect="1"/>
          </p:cNvPicPr>
          <p:nvPr>
            <p:ph type="pic" sz="quarter" idx="17"/>
          </p:nvPr>
        </p:nvPicPr>
        <p:blipFill>
          <a:blip r:embed="rId4" cstate="print"/>
          <a:stretch>
            <a:fillRect/>
          </a:stretch>
        </p:blipFill>
        <p:spPr>
          <a:xfrm>
            <a:off x="602882" y="1730102"/>
            <a:ext cx="2564703" cy="2564703"/>
          </a:xfr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3200" b="1" dirty="0" smtClean="0">
                <a:solidFill>
                  <a:schemeClr val="accent5"/>
                </a:solidFill>
                <a:latin typeface="Century Gothic" pitchFamily="34" charset="0"/>
              </a:rPr>
              <a:t>¿Cómo llegamos hasta aquí?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359806" y="4500000"/>
            <a:ext cx="2916134" cy="48599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2000" b="1" dirty="0" err="1" smtClean="0">
                <a:solidFill>
                  <a:schemeClr val="accent1"/>
                </a:solidFill>
                <a:latin typeface="Candara" pitchFamily="34" charset="0"/>
              </a:rPr>
              <a:t>Demanda ciudadana</a:t>
            </a:r>
          </a:p>
        </p:txBody>
      </p:sp>
      <p:pic>
        <p:nvPicPr>
          <p:cNvPr id="14" name="13 Imagen" descr="Logo_CTBG.t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pic>
        <p:nvPicPr>
          <p:cNvPr id="28" name="27 Marcador de posición de imagen" descr="equipo.jpg"/>
          <p:cNvPicPr preferRelativeResize="0">
            <a:picLocks noGrp="1"/>
          </p:cNvPicPr>
          <p:nvPr>
            <p:ph type="pic" sz="quarter" idx="19"/>
          </p:nvPr>
        </p:nvPicPr>
        <p:blipFill>
          <a:blip r:embed="rId6" cstate="print"/>
          <a:stretch>
            <a:fillRect/>
          </a:stretch>
        </p:blipFill>
        <p:spPr>
          <a:xfrm>
            <a:off x="3268253" y="1734754"/>
            <a:ext cx="2520000" cy="2520000"/>
          </a:xfrm>
          <a:ln w="76200">
            <a:solidFill>
              <a:schemeClr val="accent1"/>
            </a:solidFill>
          </a:ln>
        </p:spPr>
      </p:pic>
      <p:sp>
        <p:nvSpPr>
          <p:cNvPr id="16" name="Заголовок 5"/>
          <p:cNvSpPr txBox="1">
            <a:spLocks/>
          </p:cNvSpPr>
          <p:nvPr/>
        </p:nvSpPr>
        <p:spPr>
          <a:xfrm>
            <a:off x="3059931" y="4500000"/>
            <a:ext cx="2916134" cy="48599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2000" b="1" dirty="0" smtClean="0">
                <a:solidFill>
                  <a:schemeClr val="accent1"/>
                </a:solidFill>
                <a:latin typeface="Candara" pitchFamily="34" charset="0"/>
              </a:rPr>
              <a:t>Compromiso político</a:t>
            </a:r>
            <a:endParaRPr lang="es-ES" sz="20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5679051" y="4500000"/>
            <a:ext cx="2916134" cy="48599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2000" b="1" dirty="0" smtClean="0">
                <a:solidFill>
                  <a:schemeClr val="accent1"/>
                </a:solidFill>
                <a:latin typeface="Candara" pitchFamily="34" charset="0"/>
              </a:rPr>
              <a:t>Entorno internacional</a:t>
            </a:r>
            <a:endParaRPr lang="es-ES" sz="2000" b="1" dirty="0">
              <a:solidFill>
                <a:schemeClr val="accent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09581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Marcador de posición de imagen" descr="edificio1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tretch>
            <a:fillRect/>
          </a:stretch>
        </p:blipFill>
        <p:spPr>
          <a:xfrm>
            <a:off x="5409279" y="358000"/>
            <a:ext cx="2159859" cy="2159750"/>
          </a:xfrm>
          <a:ln w="76200">
            <a:solidFill>
              <a:schemeClr val="accent1"/>
            </a:solidFill>
          </a:ln>
        </p:spPr>
      </p:pic>
      <p:pic>
        <p:nvPicPr>
          <p:cNvPr id="15" name="14 Marcador de posición de imagen" descr="shutterstock_195727457.jpg"/>
          <p:cNvPicPr>
            <a:picLocks noGrp="1"/>
          </p:cNvPicPr>
          <p:nvPr>
            <p:ph type="pic" sz="quarter" idx="19"/>
          </p:nvPr>
        </p:nvPicPr>
        <p:blipFill>
          <a:blip r:embed="rId4" cstate="print"/>
          <a:stretch>
            <a:fillRect/>
          </a:stretch>
        </p:blipFill>
        <p:spPr>
          <a:xfrm>
            <a:off x="5343540" y="2695218"/>
            <a:ext cx="2304000" cy="2304000"/>
          </a:xfrm>
        </p:spPr>
      </p:pic>
      <p:pic>
        <p:nvPicPr>
          <p:cNvPr id="14" name="13 Marcador de posición de imagen" descr="shutterstock_133755545.jpg"/>
          <p:cNvPicPr>
            <a:picLocks noGrp="1"/>
          </p:cNvPicPr>
          <p:nvPr>
            <p:ph type="pic" sz="quarter" idx="20"/>
          </p:nvPr>
        </p:nvPicPr>
        <p:blipFill>
          <a:blip r:embed="rId5" cstate="print"/>
          <a:stretch>
            <a:fillRect/>
          </a:stretch>
        </p:blipFill>
        <p:spPr>
          <a:xfrm>
            <a:off x="6570092" y="1505851"/>
            <a:ext cx="2292367" cy="2281236"/>
          </a:xfrm>
        </p:spPr>
      </p:pic>
      <p:pic>
        <p:nvPicPr>
          <p:cNvPr id="27" name="26 Marcador de posición de imagen" descr="crecimiento.jpg"/>
          <p:cNvPicPr>
            <a:picLocks noGrp="1"/>
          </p:cNvPicPr>
          <p:nvPr>
            <p:ph type="pic" sz="quarter" idx="17"/>
          </p:nvPr>
        </p:nvPicPr>
        <p:blipFill>
          <a:blip r:embed="rId6" cstate="print"/>
          <a:stretch>
            <a:fillRect/>
          </a:stretch>
        </p:blipFill>
        <p:spPr>
          <a:xfrm>
            <a:off x="4129588" y="1512178"/>
            <a:ext cx="2292367" cy="2282400"/>
          </a:xfrm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360000" y="900000"/>
            <a:ext cx="3213148" cy="3104986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¿</a:t>
            </a:r>
            <a:r>
              <a:rPr lang="en-US" sz="3200" b="1" dirty="0" err="1" smtClean="0">
                <a:solidFill>
                  <a:schemeClr val="accent5"/>
                </a:solidFill>
                <a:latin typeface="Century Gothic" pitchFamily="34" charset="0"/>
              </a:rPr>
              <a:t>Dónde</a:t>
            </a:r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 </a:t>
            </a:r>
            <a:r>
              <a:rPr lang="en-US" sz="3200" b="1" dirty="0" err="1" smtClean="0">
                <a:solidFill>
                  <a:schemeClr val="accent5"/>
                </a:solidFill>
                <a:latin typeface="Century Gothic" pitchFamily="34" charset="0"/>
              </a:rPr>
              <a:t>estamos</a:t>
            </a:r>
            <a:r>
              <a:rPr lang="en-US" sz="3200" b="1" dirty="0" smtClean="0">
                <a:solidFill>
                  <a:schemeClr val="accent5"/>
                </a:solidFill>
                <a:latin typeface="Century Gothic" pitchFamily="34" charset="0"/>
              </a:rPr>
              <a:t>?</a:t>
            </a:r>
          </a:p>
        </p:txBody>
      </p:sp>
      <p:pic>
        <p:nvPicPr>
          <p:cNvPr id="11" name="10 Imagen" descr="Logo_CTBG.t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sp>
        <p:nvSpPr>
          <p:cNvPr id="12" name="Заголовок 5"/>
          <p:cNvSpPr txBox="1">
            <a:spLocks/>
          </p:cNvSpPr>
          <p:nvPr/>
        </p:nvSpPr>
        <p:spPr>
          <a:xfrm>
            <a:off x="395536" y="2283718"/>
            <a:ext cx="3456384" cy="2024991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marL="278532" indent="-278532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  <a:tabLst>
                <a:tab pos="485870" algn="l"/>
                <a:tab pos="1365836" algn="l"/>
              </a:tabLst>
            </a:pPr>
            <a:r>
              <a:rPr lang="es-ES" sz="1500" dirty="0" smtClean="0">
                <a:latin typeface="Candara" pitchFamily="34" charset="0"/>
              </a:rPr>
              <a:t>España como </a:t>
            </a:r>
            <a:r>
              <a:rPr lang="es-ES" sz="1500" b="1" dirty="0" smtClean="0">
                <a:solidFill>
                  <a:schemeClr val="accent1"/>
                </a:solidFill>
                <a:latin typeface="Candara" pitchFamily="34" charset="0"/>
              </a:rPr>
              <a:t>Estado autonómico. </a:t>
            </a:r>
            <a:r>
              <a:rPr lang="es-ES" sz="1500" dirty="0" smtClean="0">
                <a:latin typeface="Candara" pitchFamily="34" charset="0"/>
              </a:rPr>
              <a:t>El papel de las CCAA.</a:t>
            </a:r>
          </a:p>
          <a:p>
            <a:pPr marL="278532" indent="-278532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b="1" dirty="0" smtClean="0">
                <a:solidFill>
                  <a:schemeClr val="accent1"/>
                </a:solidFill>
                <a:latin typeface="Candara" pitchFamily="34" charset="0"/>
              </a:rPr>
              <a:t>Instituciones de control </a:t>
            </a:r>
          </a:p>
          <a:p>
            <a:pPr marL="278532" indent="-278532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 smtClean="0">
                <a:latin typeface="Candara" pitchFamily="34" charset="0"/>
              </a:rPr>
              <a:t>Normativa </a:t>
            </a:r>
            <a:r>
              <a:rPr lang="es-ES" sz="1500" b="1" dirty="0" smtClean="0">
                <a:solidFill>
                  <a:schemeClr val="accent1"/>
                </a:solidFill>
                <a:latin typeface="Candara" pitchFamily="34" charset="0"/>
              </a:rPr>
              <a:t>protección de datos</a:t>
            </a:r>
            <a:r>
              <a:rPr lang="es-ES" sz="1500" dirty="0" smtClean="0">
                <a:latin typeface="Candara" pitchFamily="34" charset="0"/>
              </a:rPr>
              <a:t>: LOPD y Reglamento Europeo</a:t>
            </a:r>
          </a:p>
          <a:p>
            <a:pPr marL="278532" indent="-278532"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s-ES" sz="1500" dirty="0" smtClean="0">
                <a:latin typeface="Candara" pitchFamily="34" charset="0"/>
              </a:rPr>
              <a:t>13.886 </a:t>
            </a:r>
            <a:r>
              <a:rPr lang="es-ES" sz="1500" b="1" dirty="0" smtClean="0">
                <a:solidFill>
                  <a:schemeClr val="accent1"/>
                </a:solidFill>
                <a:latin typeface="Candara" pitchFamily="34" charset="0"/>
              </a:rPr>
              <a:t>solicitudes de acceso </a:t>
            </a:r>
            <a:r>
              <a:rPr lang="es-ES" sz="1500" dirty="0" smtClean="0">
                <a:latin typeface="Candara" pitchFamily="34" charset="0"/>
              </a:rPr>
              <a:t>(datos Portal de la Transparencia mayo 2018)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endParaRPr lang="es-ES" sz="15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3474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5"/>
          <p:cNvSpPr txBox="1">
            <a:spLocks/>
          </p:cNvSpPr>
          <p:nvPr/>
        </p:nvSpPr>
        <p:spPr>
          <a:xfrm>
            <a:off x="1115616" y="996616"/>
            <a:ext cx="1944216" cy="350998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1400" b="1" dirty="0" smtClean="0">
                <a:latin typeface="Candara" pitchFamily="34" charset="0"/>
              </a:rPr>
              <a:t>Conocimiento de la </a:t>
            </a:r>
          </a:p>
          <a:p>
            <a:r>
              <a:rPr lang="es-ES" sz="1400" b="1" dirty="0" smtClean="0">
                <a:solidFill>
                  <a:schemeClr val="accent1"/>
                </a:solidFill>
                <a:latin typeface="Candara" pitchFamily="34" charset="0"/>
              </a:rPr>
              <a:t>Ley de Transparencia</a:t>
            </a:r>
            <a:endParaRPr lang="es-ES" sz="1400" b="1" dirty="0">
              <a:latin typeface="Candara" pitchFamily="34" charset="0"/>
            </a:endParaRPr>
          </a:p>
        </p:txBody>
      </p:sp>
      <p:pic>
        <p:nvPicPr>
          <p:cNvPr id="77" name="76 Imagen" descr="Logo_CTBG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graphicFrame>
        <p:nvGraphicFramePr>
          <p:cNvPr id="83" name="82 Gráfico"/>
          <p:cNvGraphicFramePr/>
          <p:nvPr/>
        </p:nvGraphicFramePr>
        <p:xfrm>
          <a:off x="360000" y="1800000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4" name="83 Gráfico"/>
          <p:cNvGraphicFramePr/>
          <p:nvPr/>
        </p:nvGraphicFramePr>
        <p:xfrm>
          <a:off x="3059832" y="1779662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5" name="84 Gráfico"/>
          <p:cNvGraphicFramePr/>
          <p:nvPr/>
        </p:nvGraphicFramePr>
        <p:xfrm>
          <a:off x="5940152" y="1779662"/>
          <a:ext cx="302433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6" name="Заголовок 5"/>
          <p:cNvSpPr txBox="1">
            <a:spLocks/>
          </p:cNvSpPr>
          <p:nvPr/>
        </p:nvSpPr>
        <p:spPr>
          <a:xfrm>
            <a:off x="3563888" y="915566"/>
            <a:ext cx="2016224" cy="639030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400" b="1" dirty="0" smtClean="0">
                <a:latin typeface="Candara" pitchFamily="34" charset="0"/>
              </a:rPr>
              <a:t>Conocimiento del</a:t>
            </a:r>
          </a:p>
          <a:p>
            <a:pPr algn="ctr"/>
            <a:r>
              <a:rPr lang="es-ES" sz="1400" b="1" dirty="0" smtClean="0">
                <a:solidFill>
                  <a:schemeClr val="accent1"/>
                </a:solidFill>
                <a:latin typeface="Candara" pitchFamily="34" charset="0"/>
              </a:rPr>
              <a:t>Consejo de Transparencia </a:t>
            </a:r>
            <a:endParaRPr lang="es-ES" sz="1400" b="1" dirty="0">
              <a:latin typeface="Candara" pitchFamily="34" charset="0"/>
            </a:endParaRPr>
          </a:p>
        </p:txBody>
      </p:sp>
      <p:sp>
        <p:nvSpPr>
          <p:cNvPr id="88" name="Заголовок 5"/>
          <p:cNvSpPr txBox="1">
            <a:spLocks/>
          </p:cNvSpPr>
          <p:nvPr/>
        </p:nvSpPr>
        <p:spPr>
          <a:xfrm>
            <a:off x="6660232" y="936000"/>
            <a:ext cx="1808956" cy="567022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400" b="1" dirty="0" smtClean="0">
                <a:latin typeface="Calibri" pitchFamily="34" charset="0"/>
              </a:rPr>
              <a:t>Conocimiento del </a:t>
            </a:r>
          </a:p>
          <a:p>
            <a:pPr algn="ctr"/>
            <a:r>
              <a:rPr lang="es-ES" sz="1400" b="1" dirty="0" smtClean="0">
                <a:solidFill>
                  <a:schemeClr val="accent1"/>
                </a:solidFill>
                <a:latin typeface="Calibri" pitchFamily="34" charset="0"/>
              </a:rPr>
              <a:t>Portal de Transparencia</a:t>
            </a:r>
            <a:endParaRPr lang="es-ES" sz="1400" b="1" dirty="0">
              <a:latin typeface="Calibri" pitchFamily="34" charset="0"/>
            </a:endParaRPr>
          </a:p>
        </p:txBody>
      </p:sp>
      <p:sp>
        <p:nvSpPr>
          <p:cNvPr id="89" name="88 CuadroTexto"/>
          <p:cNvSpPr txBox="1"/>
          <p:nvPr/>
        </p:nvSpPr>
        <p:spPr>
          <a:xfrm>
            <a:off x="251520" y="4731990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Fuente: Barómetro CIS Septiembre 2017</a:t>
            </a:r>
            <a:endParaRPr lang="es-ES" sz="1200" i="1" dirty="0"/>
          </a:p>
        </p:txBody>
      </p:sp>
    </p:spTree>
    <p:extLst>
      <p:ext uri="{BB962C8B-B14F-4D97-AF65-F5344CB8AC3E}">
        <p14:creationId xmlns:p14="http://schemas.microsoft.com/office/powerpoint/2010/main" xmlns="" val="22600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76 Imagen" descr="Logo_CTBG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2000" b="1" dirty="0" smtClean="0">
                <a:solidFill>
                  <a:schemeClr val="accent5"/>
                </a:solidFill>
                <a:latin typeface="Century Gothic" pitchFamily="34" charset="0"/>
              </a:rPr>
              <a:t>Reclamaciones totales por año</a:t>
            </a:r>
          </a:p>
        </p:txBody>
      </p:sp>
      <p:graphicFrame>
        <p:nvGraphicFramePr>
          <p:cNvPr id="17" name="5 Marcador de contenido"/>
          <p:cNvGraphicFramePr>
            <a:graphicFrameLocks/>
          </p:cNvGraphicFramePr>
          <p:nvPr/>
        </p:nvGraphicFramePr>
        <p:xfrm>
          <a:off x="1331640" y="1635646"/>
          <a:ext cx="6480720" cy="3017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600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Заголовок 5"/>
          <p:cNvSpPr txBox="1">
            <a:spLocks/>
          </p:cNvSpPr>
          <p:nvPr/>
        </p:nvSpPr>
        <p:spPr>
          <a:xfrm>
            <a:off x="1115616" y="1635646"/>
            <a:ext cx="1592932" cy="576064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800" b="1" dirty="0" smtClean="0">
                <a:latin typeface="Candara" pitchFamily="34" charset="0"/>
              </a:rPr>
              <a:t>Año</a:t>
            </a:r>
          </a:p>
          <a:p>
            <a:pPr algn="ctr"/>
            <a:r>
              <a:rPr lang="es-ES" sz="1800" b="1" dirty="0" smtClean="0">
                <a:solidFill>
                  <a:schemeClr val="accent1"/>
                </a:solidFill>
                <a:latin typeface="Candara" pitchFamily="34" charset="0"/>
              </a:rPr>
              <a:t>2015</a:t>
            </a:r>
            <a:endParaRPr lang="es-ES" sz="1800" b="1" dirty="0">
              <a:latin typeface="Candara" pitchFamily="34" charset="0"/>
            </a:endParaRPr>
          </a:p>
        </p:txBody>
      </p:sp>
      <p:pic>
        <p:nvPicPr>
          <p:cNvPr id="77" name="76 Imagen" descr="Logo_CTBG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graphicFrame>
        <p:nvGraphicFramePr>
          <p:cNvPr id="11" name="10 Gráfico"/>
          <p:cNvGraphicFramePr/>
          <p:nvPr/>
        </p:nvGraphicFramePr>
        <p:xfrm>
          <a:off x="360000" y="2340000"/>
          <a:ext cx="3132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1 Gráfico"/>
          <p:cNvGraphicFramePr/>
          <p:nvPr/>
        </p:nvGraphicFramePr>
        <p:xfrm>
          <a:off x="3240000" y="2340000"/>
          <a:ext cx="3132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12 Gráfico"/>
          <p:cNvGraphicFramePr/>
          <p:nvPr/>
        </p:nvGraphicFramePr>
        <p:xfrm>
          <a:off x="6120000" y="2340000"/>
          <a:ext cx="3132000" cy="21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Заголовок 5"/>
          <p:cNvSpPr txBox="1">
            <a:spLocks/>
          </p:cNvSpPr>
          <p:nvPr/>
        </p:nvSpPr>
        <p:spPr>
          <a:xfrm>
            <a:off x="3995936" y="1707654"/>
            <a:ext cx="1592932" cy="576064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800" b="1" dirty="0" smtClean="0">
                <a:latin typeface="Candara" pitchFamily="34" charset="0"/>
              </a:rPr>
              <a:t>Año</a:t>
            </a:r>
          </a:p>
          <a:p>
            <a:pPr algn="ctr"/>
            <a:r>
              <a:rPr lang="es-ES" sz="1800" b="1" dirty="0" smtClean="0">
                <a:solidFill>
                  <a:schemeClr val="accent1"/>
                </a:solidFill>
                <a:latin typeface="Candara" pitchFamily="34" charset="0"/>
              </a:rPr>
              <a:t>2016</a:t>
            </a:r>
            <a:endParaRPr lang="es-ES" sz="1800" b="1" dirty="0">
              <a:latin typeface="Candara" pitchFamily="34" charset="0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7020272" y="1779662"/>
            <a:ext cx="1592932" cy="576064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800" b="1" dirty="0" smtClean="0">
                <a:latin typeface="Candara" pitchFamily="34" charset="0"/>
              </a:rPr>
              <a:t>Año</a:t>
            </a:r>
          </a:p>
          <a:p>
            <a:pPr algn="ctr"/>
            <a:r>
              <a:rPr lang="es-ES" sz="1800" b="1" dirty="0" smtClean="0">
                <a:solidFill>
                  <a:schemeClr val="accent1"/>
                </a:solidFill>
                <a:latin typeface="Candara" pitchFamily="34" charset="0"/>
              </a:rPr>
              <a:t>2017</a:t>
            </a:r>
            <a:endParaRPr lang="es-ES" sz="1800" b="1" dirty="0">
              <a:latin typeface="Candara" pitchFamily="34" charset="0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2000" b="1" dirty="0" smtClean="0">
                <a:solidFill>
                  <a:schemeClr val="accent5"/>
                </a:solidFill>
                <a:latin typeface="Century Gothic" pitchFamily="34" charset="0"/>
              </a:rPr>
              <a:t>Reclamaciones por sexo</a:t>
            </a:r>
          </a:p>
        </p:txBody>
      </p:sp>
    </p:spTree>
    <p:extLst>
      <p:ext uri="{BB962C8B-B14F-4D97-AF65-F5344CB8AC3E}">
        <p14:creationId xmlns:p14="http://schemas.microsoft.com/office/powerpoint/2010/main" xmlns="" val="22600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76 Imagen" descr="Logo_CTBG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graphicFrame>
        <p:nvGraphicFramePr>
          <p:cNvPr id="16" name="15 Gráfico"/>
          <p:cNvGraphicFramePr/>
          <p:nvPr/>
        </p:nvGraphicFramePr>
        <p:xfrm>
          <a:off x="1475656" y="1707654"/>
          <a:ext cx="6572972" cy="2816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2000" b="1" dirty="0" smtClean="0">
                <a:solidFill>
                  <a:schemeClr val="accent5"/>
                </a:solidFill>
                <a:latin typeface="Century Gothic" pitchFamily="34" charset="0"/>
              </a:rPr>
              <a:t>Reclamaciones por colectivo</a:t>
            </a:r>
          </a:p>
        </p:txBody>
      </p:sp>
    </p:spTree>
    <p:extLst>
      <p:ext uri="{BB962C8B-B14F-4D97-AF65-F5344CB8AC3E}">
        <p14:creationId xmlns:p14="http://schemas.microsoft.com/office/powerpoint/2010/main" xmlns="" val="22600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Заголовок 5"/>
          <p:cNvSpPr txBox="1">
            <a:spLocks/>
          </p:cNvSpPr>
          <p:nvPr/>
        </p:nvSpPr>
        <p:spPr>
          <a:xfrm>
            <a:off x="827584" y="3651870"/>
            <a:ext cx="2016224" cy="504056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lvl="0" algn="ctr"/>
            <a:r>
              <a:rPr lang="es-ES" sz="1600" smtClean="0">
                <a:latin typeface="Calibri" pitchFamily="34" charset="0"/>
              </a:rPr>
              <a:t>Criterios interpretativos</a:t>
            </a:r>
            <a:endParaRPr lang="es-ES" sz="1600" b="1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2" name="Группа 88"/>
          <p:cNvGrpSpPr/>
          <p:nvPr/>
        </p:nvGrpSpPr>
        <p:grpSpPr>
          <a:xfrm>
            <a:off x="1187624" y="4587974"/>
            <a:ext cx="771127" cy="233628"/>
            <a:chOff x="6346567" y="8080028"/>
            <a:chExt cx="2272576" cy="688554"/>
          </a:xfrm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6346567" y="8080028"/>
              <a:ext cx="688554" cy="68855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Скругленный прямоугольник 105"/>
            <p:cNvSpPr/>
            <p:nvPr/>
          </p:nvSpPr>
          <p:spPr>
            <a:xfrm>
              <a:off x="7142317" y="8080028"/>
              <a:ext cx="688554" cy="688554"/>
            </a:xfrm>
            <a:prstGeom prst="roundRect">
              <a:avLst/>
            </a:prstGeom>
            <a:solidFill>
              <a:srgbClr val="E1E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Скругленный прямоугольник 98"/>
            <p:cNvSpPr/>
            <p:nvPr/>
          </p:nvSpPr>
          <p:spPr>
            <a:xfrm>
              <a:off x="7930589" y="8080028"/>
              <a:ext cx="688554" cy="688554"/>
            </a:xfrm>
            <a:prstGeom prst="roundRect">
              <a:avLst/>
            </a:prstGeom>
            <a:solidFill>
              <a:srgbClr val="E1E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9"/>
          <p:cNvGrpSpPr/>
          <p:nvPr/>
        </p:nvGrpSpPr>
        <p:grpSpPr>
          <a:xfrm>
            <a:off x="899592" y="1779662"/>
            <a:ext cx="1737061" cy="1625085"/>
            <a:chOff x="9312474" y="3906466"/>
            <a:chExt cx="6233194" cy="5832648"/>
          </a:xfrm>
        </p:grpSpPr>
        <p:grpSp>
          <p:nvGrpSpPr>
            <p:cNvPr id="9" name="Группа 80"/>
            <p:cNvGrpSpPr/>
            <p:nvPr/>
          </p:nvGrpSpPr>
          <p:grpSpPr>
            <a:xfrm>
              <a:off x="9312474" y="3974499"/>
              <a:ext cx="6233194" cy="5764615"/>
              <a:chOff x="11554098" y="9163050"/>
              <a:chExt cx="1816100" cy="1679575"/>
            </a:xfrm>
          </p:grpSpPr>
          <p:sp>
            <p:nvSpPr>
              <p:cNvPr id="198" name="Freeform 647"/>
              <p:cNvSpPr>
                <a:spLocks/>
              </p:cNvSpPr>
              <p:nvPr/>
            </p:nvSpPr>
            <p:spPr bwMode="auto">
              <a:xfrm>
                <a:off x="12243073" y="9483725"/>
                <a:ext cx="663575" cy="660400"/>
              </a:xfrm>
              <a:custGeom>
                <a:avLst/>
                <a:gdLst>
                  <a:gd name="T0" fmla="*/ 188 w 209"/>
                  <a:gd name="T1" fmla="*/ 205 h 208"/>
                  <a:gd name="T2" fmla="*/ 188 w 209"/>
                  <a:gd name="T3" fmla="*/ 195 h 208"/>
                  <a:gd name="T4" fmla="*/ 187 w 209"/>
                  <a:gd name="T5" fmla="*/ 195 h 208"/>
                  <a:gd name="T6" fmla="*/ 174 w 209"/>
                  <a:gd name="T7" fmla="*/ 197 h 208"/>
                  <a:gd name="T8" fmla="*/ 145 w 209"/>
                  <a:gd name="T9" fmla="*/ 181 h 208"/>
                  <a:gd name="T10" fmla="*/ 167 w 209"/>
                  <a:gd name="T11" fmla="*/ 130 h 208"/>
                  <a:gd name="T12" fmla="*/ 209 w 209"/>
                  <a:gd name="T13" fmla="*/ 110 h 208"/>
                  <a:gd name="T14" fmla="*/ 209 w 209"/>
                  <a:gd name="T15" fmla="*/ 100 h 208"/>
                  <a:gd name="T16" fmla="*/ 135 w 209"/>
                  <a:gd name="T17" fmla="*/ 0 h 208"/>
                  <a:gd name="T18" fmla="*/ 7 w 209"/>
                  <a:gd name="T19" fmla="*/ 0 h 208"/>
                  <a:gd name="T20" fmla="*/ 0 w 209"/>
                  <a:gd name="T21" fmla="*/ 6 h 208"/>
                  <a:gd name="T22" fmla="*/ 0 w 209"/>
                  <a:gd name="T23" fmla="*/ 202 h 208"/>
                  <a:gd name="T24" fmla="*/ 7 w 209"/>
                  <a:gd name="T25" fmla="*/ 208 h 208"/>
                  <a:gd name="T26" fmla="*/ 188 w 209"/>
                  <a:gd name="T27" fmla="*/ 208 h 208"/>
                  <a:gd name="T28" fmla="*/ 188 w 209"/>
                  <a:gd name="T29" fmla="*/ 20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208">
                    <a:moveTo>
                      <a:pt x="188" y="205"/>
                    </a:moveTo>
                    <a:cubicBezTo>
                      <a:pt x="188" y="195"/>
                      <a:pt x="188" y="195"/>
                      <a:pt x="188" y="195"/>
                    </a:cubicBezTo>
                    <a:cubicBezTo>
                      <a:pt x="188" y="195"/>
                      <a:pt x="188" y="195"/>
                      <a:pt x="187" y="195"/>
                    </a:cubicBezTo>
                    <a:cubicBezTo>
                      <a:pt x="185" y="196"/>
                      <a:pt x="180" y="197"/>
                      <a:pt x="174" y="197"/>
                    </a:cubicBezTo>
                    <a:cubicBezTo>
                      <a:pt x="160" y="197"/>
                      <a:pt x="150" y="191"/>
                      <a:pt x="145" y="181"/>
                    </a:cubicBezTo>
                    <a:cubicBezTo>
                      <a:pt x="138" y="164"/>
                      <a:pt x="158" y="139"/>
                      <a:pt x="167" y="130"/>
                    </a:cubicBezTo>
                    <a:cubicBezTo>
                      <a:pt x="177" y="119"/>
                      <a:pt x="195" y="114"/>
                      <a:pt x="209" y="110"/>
                    </a:cubicBezTo>
                    <a:cubicBezTo>
                      <a:pt x="209" y="100"/>
                      <a:pt x="209" y="100"/>
                      <a:pt x="209" y="100"/>
                    </a:cubicBezTo>
                    <a:cubicBezTo>
                      <a:pt x="166" y="87"/>
                      <a:pt x="135" y="47"/>
                      <a:pt x="13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202"/>
                      <a:pt x="0" y="202"/>
                      <a:pt x="0" y="202"/>
                    </a:cubicBezTo>
                    <a:cubicBezTo>
                      <a:pt x="0" y="205"/>
                      <a:pt x="3" y="208"/>
                      <a:pt x="7" y="208"/>
                    </a:cubicBezTo>
                    <a:cubicBezTo>
                      <a:pt x="188" y="208"/>
                      <a:pt x="188" y="208"/>
                      <a:pt x="188" y="208"/>
                    </a:cubicBezTo>
                    <a:cubicBezTo>
                      <a:pt x="188" y="207"/>
                      <a:pt x="188" y="206"/>
                      <a:pt x="188" y="20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648"/>
              <p:cNvSpPr>
                <a:spLocks/>
              </p:cNvSpPr>
              <p:nvPr/>
            </p:nvSpPr>
            <p:spPr bwMode="auto">
              <a:xfrm>
                <a:off x="12243073" y="10172700"/>
                <a:ext cx="609600" cy="663575"/>
              </a:xfrm>
              <a:custGeom>
                <a:avLst/>
                <a:gdLst>
                  <a:gd name="T0" fmla="*/ 179 w 192"/>
                  <a:gd name="T1" fmla="*/ 203 h 209"/>
                  <a:gd name="T2" fmla="*/ 187 w 192"/>
                  <a:gd name="T3" fmla="*/ 184 h 209"/>
                  <a:gd name="T4" fmla="*/ 188 w 192"/>
                  <a:gd name="T5" fmla="*/ 182 h 209"/>
                  <a:gd name="T6" fmla="*/ 181 w 192"/>
                  <a:gd name="T7" fmla="*/ 128 h 209"/>
                  <a:gd name="T8" fmla="*/ 179 w 192"/>
                  <a:gd name="T9" fmla="*/ 50 h 209"/>
                  <a:gd name="T10" fmla="*/ 184 w 192"/>
                  <a:gd name="T11" fmla="*/ 23 h 209"/>
                  <a:gd name="T12" fmla="*/ 187 w 192"/>
                  <a:gd name="T13" fmla="*/ 0 h 209"/>
                  <a:gd name="T14" fmla="*/ 7 w 192"/>
                  <a:gd name="T15" fmla="*/ 0 h 209"/>
                  <a:gd name="T16" fmla="*/ 0 w 192"/>
                  <a:gd name="T17" fmla="*/ 7 h 209"/>
                  <a:gd name="T18" fmla="*/ 0 w 192"/>
                  <a:gd name="T19" fmla="*/ 203 h 209"/>
                  <a:gd name="T20" fmla="*/ 7 w 192"/>
                  <a:gd name="T21" fmla="*/ 209 h 209"/>
                  <a:gd name="T22" fmla="*/ 180 w 192"/>
                  <a:gd name="T23" fmla="*/ 209 h 209"/>
                  <a:gd name="T24" fmla="*/ 179 w 192"/>
                  <a:gd name="T25" fmla="*/ 203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209">
                    <a:moveTo>
                      <a:pt x="179" y="203"/>
                    </a:moveTo>
                    <a:cubicBezTo>
                      <a:pt x="179" y="194"/>
                      <a:pt x="184" y="188"/>
                      <a:pt x="187" y="184"/>
                    </a:cubicBezTo>
                    <a:cubicBezTo>
                      <a:pt x="187" y="183"/>
                      <a:pt x="188" y="182"/>
                      <a:pt x="188" y="182"/>
                    </a:cubicBezTo>
                    <a:cubicBezTo>
                      <a:pt x="190" y="179"/>
                      <a:pt x="192" y="168"/>
                      <a:pt x="181" y="128"/>
                    </a:cubicBezTo>
                    <a:cubicBezTo>
                      <a:pt x="176" y="108"/>
                      <a:pt x="175" y="83"/>
                      <a:pt x="179" y="50"/>
                    </a:cubicBezTo>
                    <a:cubicBezTo>
                      <a:pt x="180" y="38"/>
                      <a:pt x="182" y="30"/>
                      <a:pt x="184" y="23"/>
                    </a:cubicBezTo>
                    <a:cubicBezTo>
                      <a:pt x="185" y="16"/>
                      <a:pt x="187" y="10"/>
                      <a:pt x="18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0" y="206"/>
                      <a:pt x="3" y="209"/>
                      <a:pt x="7" y="209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79" y="207"/>
                      <a:pt x="179" y="204"/>
                      <a:pt x="179" y="2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649"/>
              <p:cNvSpPr>
                <a:spLocks/>
              </p:cNvSpPr>
              <p:nvPr/>
            </p:nvSpPr>
            <p:spPr bwMode="auto">
              <a:xfrm>
                <a:off x="11554098" y="10172700"/>
                <a:ext cx="660400" cy="663575"/>
              </a:xfrm>
              <a:custGeom>
                <a:avLst/>
                <a:gdLst>
                  <a:gd name="T0" fmla="*/ 0 w 208"/>
                  <a:gd name="T1" fmla="*/ 7 h 209"/>
                  <a:gd name="T2" fmla="*/ 6 w 208"/>
                  <a:gd name="T3" fmla="*/ 0 h 209"/>
                  <a:gd name="T4" fmla="*/ 202 w 208"/>
                  <a:gd name="T5" fmla="*/ 0 h 209"/>
                  <a:gd name="T6" fmla="*/ 208 w 208"/>
                  <a:gd name="T7" fmla="*/ 7 h 209"/>
                  <a:gd name="T8" fmla="*/ 208 w 208"/>
                  <a:gd name="T9" fmla="*/ 203 h 209"/>
                  <a:gd name="T10" fmla="*/ 202 w 208"/>
                  <a:gd name="T11" fmla="*/ 209 h 209"/>
                  <a:gd name="T12" fmla="*/ 6 w 208"/>
                  <a:gd name="T13" fmla="*/ 209 h 209"/>
                  <a:gd name="T14" fmla="*/ 0 w 208"/>
                  <a:gd name="T15" fmla="*/ 203 h 209"/>
                  <a:gd name="T16" fmla="*/ 0 w 208"/>
                  <a:gd name="T17" fmla="*/ 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9">
                    <a:moveTo>
                      <a:pt x="0" y="7"/>
                    </a:moveTo>
                    <a:cubicBezTo>
                      <a:pt x="0" y="3"/>
                      <a:pt x="2" y="0"/>
                      <a:pt x="6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5" y="0"/>
                      <a:pt x="208" y="3"/>
                      <a:pt x="208" y="7"/>
                    </a:cubicBezTo>
                    <a:cubicBezTo>
                      <a:pt x="208" y="203"/>
                      <a:pt x="208" y="203"/>
                      <a:pt x="208" y="203"/>
                    </a:cubicBezTo>
                    <a:cubicBezTo>
                      <a:pt x="208" y="206"/>
                      <a:pt x="205" y="209"/>
                      <a:pt x="202" y="209"/>
                    </a:cubicBezTo>
                    <a:cubicBezTo>
                      <a:pt x="6" y="209"/>
                      <a:pt x="6" y="209"/>
                      <a:pt x="6" y="209"/>
                    </a:cubicBezTo>
                    <a:cubicBezTo>
                      <a:pt x="2" y="209"/>
                      <a:pt x="0" y="206"/>
                      <a:pt x="0" y="203"/>
                    </a:cubicBez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650"/>
              <p:cNvSpPr>
                <a:spLocks/>
              </p:cNvSpPr>
              <p:nvPr/>
            </p:nvSpPr>
            <p:spPr bwMode="auto">
              <a:xfrm>
                <a:off x="11919223" y="10687050"/>
                <a:ext cx="117475" cy="117475"/>
              </a:xfrm>
              <a:custGeom>
                <a:avLst/>
                <a:gdLst>
                  <a:gd name="T0" fmla="*/ 37 w 37"/>
                  <a:gd name="T1" fmla="*/ 32 h 37"/>
                  <a:gd name="T2" fmla="*/ 32 w 37"/>
                  <a:gd name="T3" fmla="*/ 37 h 37"/>
                  <a:gd name="T4" fmla="*/ 5 w 37"/>
                  <a:gd name="T5" fmla="*/ 37 h 37"/>
                  <a:gd name="T6" fmla="*/ 0 w 37"/>
                  <a:gd name="T7" fmla="*/ 32 h 37"/>
                  <a:gd name="T8" fmla="*/ 0 w 37"/>
                  <a:gd name="T9" fmla="*/ 6 h 37"/>
                  <a:gd name="T10" fmla="*/ 5 w 37"/>
                  <a:gd name="T11" fmla="*/ 0 h 37"/>
                  <a:gd name="T12" fmla="*/ 32 w 37"/>
                  <a:gd name="T13" fmla="*/ 0 h 37"/>
                  <a:gd name="T14" fmla="*/ 37 w 37"/>
                  <a:gd name="T15" fmla="*/ 6 h 37"/>
                  <a:gd name="T16" fmla="*/ 37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7" y="32"/>
                    </a:moveTo>
                    <a:cubicBezTo>
                      <a:pt x="37" y="35"/>
                      <a:pt x="35" y="37"/>
                      <a:pt x="32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651"/>
              <p:cNvSpPr>
                <a:spLocks/>
              </p:cNvSpPr>
              <p:nvPr/>
            </p:nvSpPr>
            <p:spPr bwMode="auto">
              <a:xfrm>
                <a:off x="11769998" y="10687050"/>
                <a:ext cx="117475" cy="117475"/>
              </a:xfrm>
              <a:custGeom>
                <a:avLst/>
                <a:gdLst>
                  <a:gd name="T0" fmla="*/ 37 w 37"/>
                  <a:gd name="T1" fmla="*/ 32 h 37"/>
                  <a:gd name="T2" fmla="*/ 32 w 37"/>
                  <a:gd name="T3" fmla="*/ 37 h 37"/>
                  <a:gd name="T4" fmla="*/ 6 w 37"/>
                  <a:gd name="T5" fmla="*/ 37 h 37"/>
                  <a:gd name="T6" fmla="*/ 0 w 37"/>
                  <a:gd name="T7" fmla="*/ 32 h 37"/>
                  <a:gd name="T8" fmla="*/ 0 w 37"/>
                  <a:gd name="T9" fmla="*/ 6 h 37"/>
                  <a:gd name="T10" fmla="*/ 6 w 37"/>
                  <a:gd name="T11" fmla="*/ 0 h 37"/>
                  <a:gd name="T12" fmla="*/ 32 w 37"/>
                  <a:gd name="T13" fmla="*/ 0 h 37"/>
                  <a:gd name="T14" fmla="*/ 37 w 37"/>
                  <a:gd name="T15" fmla="*/ 6 h 37"/>
                  <a:gd name="T16" fmla="*/ 37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7" y="32"/>
                    </a:moveTo>
                    <a:cubicBezTo>
                      <a:pt x="37" y="35"/>
                      <a:pt x="35" y="37"/>
                      <a:pt x="32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" y="37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652"/>
              <p:cNvSpPr>
                <a:spLocks/>
              </p:cNvSpPr>
              <p:nvPr/>
            </p:nvSpPr>
            <p:spPr bwMode="auto">
              <a:xfrm>
                <a:off x="12065273" y="10687050"/>
                <a:ext cx="120650" cy="117475"/>
              </a:xfrm>
              <a:custGeom>
                <a:avLst/>
                <a:gdLst>
                  <a:gd name="T0" fmla="*/ 38 w 38"/>
                  <a:gd name="T1" fmla="*/ 32 h 37"/>
                  <a:gd name="T2" fmla="*/ 32 w 38"/>
                  <a:gd name="T3" fmla="*/ 37 h 37"/>
                  <a:gd name="T4" fmla="*/ 6 w 38"/>
                  <a:gd name="T5" fmla="*/ 37 h 37"/>
                  <a:gd name="T6" fmla="*/ 0 w 38"/>
                  <a:gd name="T7" fmla="*/ 32 h 37"/>
                  <a:gd name="T8" fmla="*/ 0 w 38"/>
                  <a:gd name="T9" fmla="*/ 6 h 37"/>
                  <a:gd name="T10" fmla="*/ 6 w 38"/>
                  <a:gd name="T11" fmla="*/ 0 h 37"/>
                  <a:gd name="T12" fmla="*/ 32 w 38"/>
                  <a:gd name="T13" fmla="*/ 0 h 37"/>
                  <a:gd name="T14" fmla="*/ 38 w 38"/>
                  <a:gd name="T15" fmla="*/ 6 h 37"/>
                  <a:gd name="T16" fmla="*/ 38 w 38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7">
                    <a:moveTo>
                      <a:pt x="38" y="32"/>
                    </a:moveTo>
                    <a:cubicBezTo>
                      <a:pt x="38" y="35"/>
                      <a:pt x="35" y="37"/>
                      <a:pt x="32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" y="37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8" y="3"/>
                      <a:pt x="38" y="6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653"/>
              <p:cNvSpPr>
                <a:spLocks/>
              </p:cNvSpPr>
              <p:nvPr/>
            </p:nvSpPr>
            <p:spPr bwMode="auto">
              <a:xfrm>
                <a:off x="11554098" y="9483725"/>
                <a:ext cx="660400" cy="660400"/>
              </a:xfrm>
              <a:custGeom>
                <a:avLst/>
                <a:gdLst>
                  <a:gd name="T0" fmla="*/ 0 w 208"/>
                  <a:gd name="T1" fmla="*/ 6 h 208"/>
                  <a:gd name="T2" fmla="*/ 6 w 208"/>
                  <a:gd name="T3" fmla="*/ 0 h 208"/>
                  <a:gd name="T4" fmla="*/ 202 w 208"/>
                  <a:gd name="T5" fmla="*/ 0 h 208"/>
                  <a:gd name="T6" fmla="*/ 208 w 208"/>
                  <a:gd name="T7" fmla="*/ 6 h 208"/>
                  <a:gd name="T8" fmla="*/ 208 w 208"/>
                  <a:gd name="T9" fmla="*/ 202 h 208"/>
                  <a:gd name="T10" fmla="*/ 202 w 208"/>
                  <a:gd name="T11" fmla="*/ 208 h 208"/>
                  <a:gd name="T12" fmla="*/ 6 w 208"/>
                  <a:gd name="T13" fmla="*/ 208 h 208"/>
                  <a:gd name="T14" fmla="*/ 0 w 208"/>
                  <a:gd name="T15" fmla="*/ 202 h 208"/>
                  <a:gd name="T16" fmla="*/ 0 w 208"/>
                  <a:gd name="T17" fmla="*/ 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8">
                    <a:moveTo>
                      <a:pt x="0" y="6"/>
                    </a:moveTo>
                    <a:cubicBezTo>
                      <a:pt x="0" y="2"/>
                      <a:pt x="2" y="0"/>
                      <a:pt x="6" y="0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05" y="0"/>
                      <a:pt x="208" y="2"/>
                      <a:pt x="208" y="6"/>
                    </a:cubicBezTo>
                    <a:cubicBezTo>
                      <a:pt x="208" y="202"/>
                      <a:pt x="208" y="202"/>
                      <a:pt x="208" y="202"/>
                    </a:cubicBezTo>
                    <a:cubicBezTo>
                      <a:pt x="208" y="205"/>
                      <a:pt x="205" y="208"/>
                      <a:pt x="202" y="208"/>
                    </a:cubicBezTo>
                    <a:cubicBezTo>
                      <a:pt x="6" y="208"/>
                      <a:pt x="6" y="208"/>
                      <a:pt x="6" y="208"/>
                    </a:cubicBezTo>
                    <a:cubicBezTo>
                      <a:pt x="2" y="208"/>
                      <a:pt x="0" y="205"/>
                      <a:pt x="0" y="202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654"/>
              <p:cNvSpPr>
                <a:spLocks/>
              </p:cNvSpPr>
              <p:nvPr/>
            </p:nvSpPr>
            <p:spPr bwMode="auto">
              <a:xfrm>
                <a:off x="11919223" y="9994900"/>
                <a:ext cx="117475" cy="120650"/>
              </a:xfrm>
              <a:custGeom>
                <a:avLst/>
                <a:gdLst>
                  <a:gd name="T0" fmla="*/ 37 w 37"/>
                  <a:gd name="T1" fmla="*/ 32 h 38"/>
                  <a:gd name="T2" fmla="*/ 32 w 37"/>
                  <a:gd name="T3" fmla="*/ 38 h 38"/>
                  <a:gd name="T4" fmla="*/ 5 w 37"/>
                  <a:gd name="T5" fmla="*/ 38 h 38"/>
                  <a:gd name="T6" fmla="*/ 0 w 37"/>
                  <a:gd name="T7" fmla="*/ 32 h 38"/>
                  <a:gd name="T8" fmla="*/ 0 w 37"/>
                  <a:gd name="T9" fmla="*/ 6 h 38"/>
                  <a:gd name="T10" fmla="*/ 5 w 37"/>
                  <a:gd name="T11" fmla="*/ 0 h 38"/>
                  <a:gd name="T12" fmla="*/ 32 w 37"/>
                  <a:gd name="T13" fmla="*/ 0 h 38"/>
                  <a:gd name="T14" fmla="*/ 37 w 37"/>
                  <a:gd name="T15" fmla="*/ 6 h 38"/>
                  <a:gd name="T16" fmla="*/ 37 w 3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7" y="32"/>
                    </a:moveTo>
                    <a:cubicBezTo>
                      <a:pt x="37" y="35"/>
                      <a:pt x="35" y="38"/>
                      <a:pt x="32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655"/>
              <p:cNvSpPr>
                <a:spLocks/>
              </p:cNvSpPr>
              <p:nvPr/>
            </p:nvSpPr>
            <p:spPr bwMode="auto">
              <a:xfrm>
                <a:off x="11769998" y="9994900"/>
                <a:ext cx="117475" cy="120650"/>
              </a:xfrm>
              <a:custGeom>
                <a:avLst/>
                <a:gdLst>
                  <a:gd name="T0" fmla="*/ 37 w 37"/>
                  <a:gd name="T1" fmla="*/ 32 h 38"/>
                  <a:gd name="T2" fmla="*/ 32 w 37"/>
                  <a:gd name="T3" fmla="*/ 38 h 38"/>
                  <a:gd name="T4" fmla="*/ 6 w 37"/>
                  <a:gd name="T5" fmla="*/ 38 h 38"/>
                  <a:gd name="T6" fmla="*/ 0 w 37"/>
                  <a:gd name="T7" fmla="*/ 32 h 38"/>
                  <a:gd name="T8" fmla="*/ 0 w 37"/>
                  <a:gd name="T9" fmla="*/ 6 h 38"/>
                  <a:gd name="T10" fmla="*/ 6 w 37"/>
                  <a:gd name="T11" fmla="*/ 0 h 38"/>
                  <a:gd name="T12" fmla="*/ 32 w 37"/>
                  <a:gd name="T13" fmla="*/ 0 h 38"/>
                  <a:gd name="T14" fmla="*/ 37 w 37"/>
                  <a:gd name="T15" fmla="*/ 6 h 38"/>
                  <a:gd name="T16" fmla="*/ 37 w 3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7" y="32"/>
                    </a:moveTo>
                    <a:cubicBezTo>
                      <a:pt x="37" y="35"/>
                      <a:pt x="35" y="38"/>
                      <a:pt x="32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3" y="38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656"/>
              <p:cNvSpPr>
                <a:spLocks/>
              </p:cNvSpPr>
              <p:nvPr/>
            </p:nvSpPr>
            <p:spPr bwMode="auto">
              <a:xfrm>
                <a:off x="12065273" y="9994900"/>
                <a:ext cx="120650" cy="120650"/>
              </a:xfrm>
              <a:custGeom>
                <a:avLst/>
                <a:gdLst>
                  <a:gd name="T0" fmla="*/ 38 w 38"/>
                  <a:gd name="T1" fmla="*/ 32 h 38"/>
                  <a:gd name="T2" fmla="*/ 32 w 38"/>
                  <a:gd name="T3" fmla="*/ 38 h 38"/>
                  <a:gd name="T4" fmla="*/ 6 w 38"/>
                  <a:gd name="T5" fmla="*/ 38 h 38"/>
                  <a:gd name="T6" fmla="*/ 0 w 38"/>
                  <a:gd name="T7" fmla="*/ 32 h 38"/>
                  <a:gd name="T8" fmla="*/ 0 w 38"/>
                  <a:gd name="T9" fmla="*/ 6 h 38"/>
                  <a:gd name="T10" fmla="*/ 6 w 38"/>
                  <a:gd name="T11" fmla="*/ 0 h 38"/>
                  <a:gd name="T12" fmla="*/ 32 w 38"/>
                  <a:gd name="T13" fmla="*/ 0 h 38"/>
                  <a:gd name="T14" fmla="*/ 38 w 38"/>
                  <a:gd name="T15" fmla="*/ 6 h 38"/>
                  <a:gd name="T16" fmla="*/ 38 w 38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8" y="32"/>
                    </a:moveTo>
                    <a:cubicBezTo>
                      <a:pt x="38" y="35"/>
                      <a:pt x="35" y="38"/>
                      <a:pt x="32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3" y="38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8" y="3"/>
                      <a:pt x="38" y="6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657"/>
              <p:cNvSpPr>
                <a:spLocks/>
              </p:cNvSpPr>
              <p:nvPr/>
            </p:nvSpPr>
            <p:spPr bwMode="auto">
              <a:xfrm>
                <a:off x="12608198" y="10687050"/>
                <a:ext cx="120650" cy="117475"/>
              </a:xfrm>
              <a:custGeom>
                <a:avLst/>
                <a:gdLst>
                  <a:gd name="T0" fmla="*/ 38 w 38"/>
                  <a:gd name="T1" fmla="*/ 32 h 37"/>
                  <a:gd name="T2" fmla="*/ 32 w 38"/>
                  <a:gd name="T3" fmla="*/ 37 h 37"/>
                  <a:gd name="T4" fmla="*/ 6 w 38"/>
                  <a:gd name="T5" fmla="*/ 37 h 37"/>
                  <a:gd name="T6" fmla="*/ 0 w 38"/>
                  <a:gd name="T7" fmla="*/ 32 h 37"/>
                  <a:gd name="T8" fmla="*/ 0 w 38"/>
                  <a:gd name="T9" fmla="*/ 6 h 37"/>
                  <a:gd name="T10" fmla="*/ 6 w 38"/>
                  <a:gd name="T11" fmla="*/ 0 h 37"/>
                  <a:gd name="T12" fmla="*/ 32 w 38"/>
                  <a:gd name="T13" fmla="*/ 0 h 37"/>
                  <a:gd name="T14" fmla="*/ 38 w 38"/>
                  <a:gd name="T15" fmla="*/ 6 h 37"/>
                  <a:gd name="T16" fmla="*/ 38 w 38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7">
                    <a:moveTo>
                      <a:pt x="38" y="32"/>
                    </a:moveTo>
                    <a:cubicBezTo>
                      <a:pt x="38" y="35"/>
                      <a:pt x="35" y="37"/>
                      <a:pt x="32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3" y="37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8" y="3"/>
                      <a:pt x="38" y="6"/>
                    </a:cubicBezTo>
                    <a:lnTo>
                      <a:pt x="38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658"/>
              <p:cNvSpPr>
                <a:spLocks/>
              </p:cNvSpPr>
              <p:nvPr/>
            </p:nvSpPr>
            <p:spPr bwMode="auto">
              <a:xfrm>
                <a:off x="12462148" y="10687050"/>
                <a:ext cx="117475" cy="117475"/>
              </a:xfrm>
              <a:custGeom>
                <a:avLst/>
                <a:gdLst>
                  <a:gd name="T0" fmla="*/ 37 w 37"/>
                  <a:gd name="T1" fmla="*/ 32 h 37"/>
                  <a:gd name="T2" fmla="*/ 32 w 37"/>
                  <a:gd name="T3" fmla="*/ 37 h 37"/>
                  <a:gd name="T4" fmla="*/ 5 w 37"/>
                  <a:gd name="T5" fmla="*/ 37 h 37"/>
                  <a:gd name="T6" fmla="*/ 0 w 37"/>
                  <a:gd name="T7" fmla="*/ 32 h 37"/>
                  <a:gd name="T8" fmla="*/ 0 w 37"/>
                  <a:gd name="T9" fmla="*/ 6 h 37"/>
                  <a:gd name="T10" fmla="*/ 5 w 37"/>
                  <a:gd name="T11" fmla="*/ 0 h 37"/>
                  <a:gd name="T12" fmla="*/ 32 w 37"/>
                  <a:gd name="T13" fmla="*/ 0 h 37"/>
                  <a:gd name="T14" fmla="*/ 37 w 37"/>
                  <a:gd name="T15" fmla="*/ 6 h 37"/>
                  <a:gd name="T16" fmla="*/ 37 w 37"/>
                  <a:gd name="T17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7">
                    <a:moveTo>
                      <a:pt x="37" y="32"/>
                    </a:moveTo>
                    <a:cubicBezTo>
                      <a:pt x="37" y="35"/>
                      <a:pt x="35" y="37"/>
                      <a:pt x="32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2" y="37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659"/>
              <p:cNvSpPr>
                <a:spLocks/>
              </p:cNvSpPr>
              <p:nvPr/>
            </p:nvSpPr>
            <p:spPr bwMode="auto">
              <a:xfrm>
                <a:off x="12462148" y="9994900"/>
                <a:ext cx="117475" cy="120650"/>
              </a:xfrm>
              <a:custGeom>
                <a:avLst/>
                <a:gdLst>
                  <a:gd name="T0" fmla="*/ 37 w 37"/>
                  <a:gd name="T1" fmla="*/ 32 h 38"/>
                  <a:gd name="T2" fmla="*/ 32 w 37"/>
                  <a:gd name="T3" fmla="*/ 38 h 38"/>
                  <a:gd name="T4" fmla="*/ 5 w 37"/>
                  <a:gd name="T5" fmla="*/ 38 h 38"/>
                  <a:gd name="T6" fmla="*/ 0 w 37"/>
                  <a:gd name="T7" fmla="*/ 32 h 38"/>
                  <a:gd name="T8" fmla="*/ 0 w 37"/>
                  <a:gd name="T9" fmla="*/ 6 h 38"/>
                  <a:gd name="T10" fmla="*/ 5 w 37"/>
                  <a:gd name="T11" fmla="*/ 0 h 38"/>
                  <a:gd name="T12" fmla="*/ 32 w 37"/>
                  <a:gd name="T13" fmla="*/ 0 h 38"/>
                  <a:gd name="T14" fmla="*/ 37 w 37"/>
                  <a:gd name="T15" fmla="*/ 6 h 38"/>
                  <a:gd name="T16" fmla="*/ 37 w 37"/>
                  <a:gd name="T17" fmla="*/ 3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7" y="32"/>
                    </a:moveTo>
                    <a:cubicBezTo>
                      <a:pt x="37" y="35"/>
                      <a:pt x="35" y="38"/>
                      <a:pt x="32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38"/>
                      <a:pt x="0" y="35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5" y="0"/>
                      <a:pt x="37" y="3"/>
                      <a:pt x="37" y="6"/>
                    </a:cubicBezTo>
                    <a:lnTo>
                      <a:pt x="37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660"/>
              <p:cNvSpPr>
                <a:spLocks/>
              </p:cNvSpPr>
              <p:nvPr/>
            </p:nvSpPr>
            <p:spPr bwMode="auto">
              <a:xfrm>
                <a:off x="12757423" y="10687050"/>
                <a:ext cx="92075" cy="117475"/>
              </a:xfrm>
              <a:custGeom>
                <a:avLst/>
                <a:gdLst>
                  <a:gd name="T0" fmla="*/ 25 w 29"/>
                  <a:gd name="T1" fmla="*/ 22 h 37"/>
                  <a:gd name="T2" fmla="*/ 26 w 29"/>
                  <a:gd name="T3" fmla="*/ 20 h 37"/>
                  <a:gd name="T4" fmla="*/ 27 w 29"/>
                  <a:gd name="T5" fmla="*/ 0 h 37"/>
                  <a:gd name="T6" fmla="*/ 6 w 29"/>
                  <a:gd name="T7" fmla="*/ 0 h 37"/>
                  <a:gd name="T8" fmla="*/ 0 w 29"/>
                  <a:gd name="T9" fmla="*/ 6 h 37"/>
                  <a:gd name="T10" fmla="*/ 0 w 29"/>
                  <a:gd name="T11" fmla="*/ 32 h 37"/>
                  <a:gd name="T12" fmla="*/ 6 w 29"/>
                  <a:gd name="T13" fmla="*/ 37 h 37"/>
                  <a:gd name="T14" fmla="*/ 17 w 29"/>
                  <a:gd name="T15" fmla="*/ 37 h 37"/>
                  <a:gd name="T16" fmla="*/ 25 w 29"/>
                  <a:gd name="T17" fmla="*/ 2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7">
                    <a:moveTo>
                      <a:pt x="25" y="22"/>
                    </a:moveTo>
                    <a:cubicBezTo>
                      <a:pt x="25" y="21"/>
                      <a:pt x="26" y="20"/>
                      <a:pt x="26" y="20"/>
                    </a:cubicBezTo>
                    <a:cubicBezTo>
                      <a:pt x="28" y="18"/>
                      <a:pt x="29" y="13"/>
                      <a:pt x="2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3" y="37"/>
                      <a:pt x="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8" y="30"/>
                      <a:pt x="22" y="25"/>
                      <a:pt x="25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661"/>
              <p:cNvSpPr>
                <a:spLocks/>
              </p:cNvSpPr>
              <p:nvPr/>
            </p:nvSpPr>
            <p:spPr bwMode="auto">
              <a:xfrm>
                <a:off x="12608198" y="9994900"/>
                <a:ext cx="120650" cy="120650"/>
              </a:xfrm>
              <a:custGeom>
                <a:avLst/>
                <a:gdLst>
                  <a:gd name="T0" fmla="*/ 30 w 38"/>
                  <a:gd name="T1" fmla="*/ 20 h 38"/>
                  <a:gd name="T2" fmla="*/ 31 w 38"/>
                  <a:gd name="T3" fmla="*/ 0 h 38"/>
                  <a:gd name="T4" fmla="*/ 6 w 38"/>
                  <a:gd name="T5" fmla="*/ 0 h 38"/>
                  <a:gd name="T6" fmla="*/ 0 w 38"/>
                  <a:gd name="T7" fmla="*/ 6 h 38"/>
                  <a:gd name="T8" fmla="*/ 0 w 38"/>
                  <a:gd name="T9" fmla="*/ 32 h 38"/>
                  <a:gd name="T10" fmla="*/ 6 w 38"/>
                  <a:gd name="T11" fmla="*/ 38 h 38"/>
                  <a:gd name="T12" fmla="*/ 32 w 38"/>
                  <a:gd name="T13" fmla="*/ 38 h 38"/>
                  <a:gd name="T14" fmla="*/ 38 w 38"/>
                  <a:gd name="T15" fmla="*/ 32 h 38"/>
                  <a:gd name="T16" fmla="*/ 38 w 38"/>
                  <a:gd name="T17" fmla="*/ 30 h 38"/>
                  <a:gd name="T18" fmla="*/ 30 w 38"/>
                  <a:gd name="T1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38">
                    <a:moveTo>
                      <a:pt x="30" y="20"/>
                    </a:moveTo>
                    <a:cubicBezTo>
                      <a:pt x="28" y="14"/>
                      <a:pt x="28" y="7"/>
                      <a:pt x="31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5"/>
                      <a:pt x="3" y="38"/>
                      <a:pt x="6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5" y="38"/>
                      <a:pt x="38" y="35"/>
                      <a:pt x="38" y="32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5" y="27"/>
                      <a:pt x="32" y="24"/>
                      <a:pt x="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662"/>
              <p:cNvSpPr>
                <a:spLocks/>
              </p:cNvSpPr>
              <p:nvPr/>
            </p:nvSpPr>
            <p:spPr bwMode="auto">
              <a:xfrm>
                <a:off x="12855848" y="9877425"/>
                <a:ext cx="57150" cy="95250"/>
              </a:xfrm>
              <a:custGeom>
                <a:avLst/>
                <a:gdLst>
                  <a:gd name="T0" fmla="*/ 18 w 18"/>
                  <a:gd name="T1" fmla="*/ 7 h 30"/>
                  <a:gd name="T2" fmla="*/ 12 w 18"/>
                  <a:gd name="T3" fmla="*/ 1 h 30"/>
                  <a:gd name="T4" fmla="*/ 9 w 18"/>
                  <a:gd name="T5" fmla="*/ 1 h 30"/>
                  <a:gd name="T6" fmla="*/ 1 w 18"/>
                  <a:gd name="T7" fmla="*/ 9 h 30"/>
                  <a:gd name="T8" fmla="*/ 0 w 18"/>
                  <a:gd name="T9" fmla="*/ 12 h 30"/>
                  <a:gd name="T10" fmla="*/ 18 w 18"/>
                  <a:gd name="T11" fmla="*/ 30 h 30"/>
                  <a:gd name="T12" fmla="*/ 18 w 18"/>
                  <a:gd name="T13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18" y="7"/>
                    </a:moveTo>
                    <a:cubicBezTo>
                      <a:pt x="12" y="1"/>
                      <a:pt x="12" y="1"/>
                      <a:pt x="12" y="1"/>
                    </a:cubicBezTo>
                    <a:cubicBezTo>
                      <a:pt x="11" y="0"/>
                      <a:pt x="10" y="0"/>
                      <a:pt x="9" y="1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8" y="30"/>
                      <a:pt x="18" y="30"/>
                      <a:pt x="18" y="30"/>
                    </a:cubicBezTo>
                    <a:lnTo>
                      <a:pt x="18" y="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663"/>
              <p:cNvSpPr>
                <a:spLocks/>
              </p:cNvSpPr>
              <p:nvPr/>
            </p:nvSpPr>
            <p:spPr bwMode="auto">
              <a:xfrm>
                <a:off x="13011423" y="9728200"/>
                <a:ext cx="231775" cy="98425"/>
              </a:xfrm>
              <a:custGeom>
                <a:avLst/>
                <a:gdLst>
                  <a:gd name="T0" fmla="*/ 73 w 73"/>
                  <a:gd name="T1" fmla="*/ 23 h 31"/>
                  <a:gd name="T2" fmla="*/ 65 w 73"/>
                  <a:gd name="T3" fmla="*/ 31 h 31"/>
                  <a:gd name="T4" fmla="*/ 8 w 73"/>
                  <a:gd name="T5" fmla="*/ 31 h 31"/>
                  <a:gd name="T6" fmla="*/ 0 w 73"/>
                  <a:gd name="T7" fmla="*/ 23 h 31"/>
                  <a:gd name="T8" fmla="*/ 0 w 73"/>
                  <a:gd name="T9" fmla="*/ 8 h 31"/>
                  <a:gd name="T10" fmla="*/ 8 w 73"/>
                  <a:gd name="T11" fmla="*/ 0 h 31"/>
                  <a:gd name="T12" fmla="*/ 65 w 73"/>
                  <a:gd name="T13" fmla="*/ 0 h 31"/>
                  <a:gd name="T14" fmla="*/ 73 w 73"/>
                  <a:gd name="T15" fmla="*/ 8 h 31"/>
                  <a:gd name="T16" fmla="*/ 73 w 73"/>
                  <a:gd name="T17" fmla="*/ 2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31">
                    <a:moveTo>
                      <a:pt x="73" y="23"/>
                    </a:moveTo>
                    <a:cubicBezTo>
                      <a:pt x="73" y="27"/>
                      <a:pt x="70" y="31"/>
                      <a:pt x="65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3" y="31"/>
                      <a:pt x="0" y="27"/>
                      <a:pt x="0" y="2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70" y="0"/>
                      <a:pt x="73" y="3"/>
                      <a:pt x="73" y="8"/>
                    </a:cubicBezTo>
                    <a:lnTo>
                      <a:pt x="73" y="23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664"/>
              <p:cNvSpPr>
                <a:spLocks/>
              </p:cNvSpPr>
              <p:nvPr/>
            </p:nvSpPr>
            <p:spPr bwMode="auto">
              <a:xfrm>
                <a:off x="12932048" y="9747250"/>
                <a:ext cx="390525" cy="514350"/>
              </a:xfrm>
              <a:custGeom>
                <a:avLst/>
                <a:gdLst>
                  <a:gd name="T0" fmla="*/ 115 w 123"/>
                  <a:gd name="T1" fmla="*/ 135 h 162"/>
                  <a:gd name="T2" fmla="*/ 107 w 123"/>
                  <a:gd name="T3" fmla="*/ 135 h 162"/>
                  <a:gd name="T4" fmla="*/ 101 w 123"/>
                  <a:gd name="T5" fmla="*/ 132 h 162"/>
                  <a:gd name="T6" fmla="*/ 97 w 123"/>
                  <a:gd name="T7" fmla="*/ 123 h 162"/>
                  <a:gd name="T8" fmla="*/ 97 w 123"/>
                  <a:gd name="T9" fmla="*/ 123 h 162"/>
                  <a:gd name="T10" fmla="*/ 94 w 123"/>
                  <a:gd name="T11" fmla="*/ 112 h 162"/>
                  <a:gd name="T12" fmla="*/ 92 w 123"/>
                  <a:gd name="T13" fmla="*/ 102 h 162"/>
                  <a:gd name="T14" fmla="*/ 95 w 123"/>
                  <a:gd name="T15" fmla="*/ 98 h 162"/>
                  <a:gd name="T16" fmla="*/ 95 w 123"/>
                  <a:gd name="T17" fmla="*/ 92 h 162"/>
                  <a:gd name="T18" fmla="*/ 105 w 123"/>
                  <a:gd name="T19" fmla="*/ 86 h 162"/>
                  <a:gd name="T20" fmla="*/ 120 w 123"/>
                  <a:gd name="T21" fmla="*/ 87 h 162"/>
                  <a:gd name="T22" fmla="*/ 123 w 123"/>
                  <a:gd name="T23" fmla="*/ 78 h 162"/>
                  <a:gd name="T24" fmla="*/ 123 w 123"/>
                  <a:gd name="T25" fmla="*/ 78 h 162"/>
                  <a:gd name="T26" fmla="*/ 123 w 123"/>
                  <a:gd name="T27" fmla="*/ 8 h 162"/>
                  <a:gd name="T28" fmla="*/ 115 w 123"/>
                  <a:gd name="T29" fmla="*/ 0 h 162"/>
                  <a:gd name="T30" fmla="*/ 104 w 123"/>
                  <a:gd name="T31" fmla="*/ 0 h 162"/>
                  <a:gd name="T32" fmla="*/ 104 w 123"/>
                  <a:gd name="T33" fmla="*/ 2 h 162"/>
                  <a:gd name="T34" fmla="*/ 104 w 123"/>
                  <a:gd name="T35" fmla="*/ 17 h 162"/>
                  <a:gd name="T36" fmla="*/ 90 w 123"/>
                  <a:gd name="T37" fmla="*/ 31 h 162"/>
                  <a:gd name="T38" fmla="*/ 33 w 123"/>
                  <a:gd name="T39" fmla="*/ 31 h 162"/>
                  <a:gd name="T40" fmla="*/ 19 w 123"/>
                  <a:gd name="T41" fmla="*/ 17 h 162"/>
                  <a:gd name="T42" fmla="*/ 19 w 123"/>
                  <a:gd name="T43" fmla="*/ 2 h 162"/>
                  <a:gd name="T44" fmla="*/ 19 w 123"/>
                  <a:gd name="T45" fmla="*/ 0 h 162"/>
                  <a:gd name="T46" fmla="*/ 8 w 123"/>
                  <a:gd name="T47" fmla="*/ 0 h 162"/>
                  <a:gd name="T48" fmla="*/ 0 w 123"/>
                  <a:gd name="T49" fmla="*/ 8 h 162"/>
                  <a:gd name="T50" fmla="*/ 0 w 123"/>
                  <a:gd name="T51" fmla="*/ 154 h 162"/>
                  <a:gd name="T52" fmla="*/ 8 w 123"/>
                  <a:gd name="T53" fmla="*/ 162 h 162"/>
                  <a:gd name="T54" fmla="*/ 115 w 123"/>
                  <a:gd name="T55" fmla="*/ 162 h 162"/>
                  <a:gd name="T56" fmla="*/ 123 w 123"/>
                  <a:gd name="T57" fmla="*/ 154 h 162"/>
                  <a:gd name="T58" fmla="*/ 123 w 123"/>
                  <a:gd name="T59" fmla="*/ 136 h 162"/>
                  <a:gd name="T60" fmla="*/ 115 w 123"/>
                  <a:gd name="T61" fmla="*/ 13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3" h="162">
                    <a:moveTo>
                      <a:pt x="115" y="135"/>
                    </a:moveTo>
                    <a:cubicBezTo>
                      <a:pt x="107" y="135"/>
                      <a:pt x="107" y="135"/>
                      <a:pt x="107" y="135"/>
                    </a:cubicBezTo>
                    <a:cubicBezTo>
                      <a:pt x="105" y="135"/>
                      <a:pt x="102" y="134"/>
                      <a:pt x="101" y="132"/>
                    </a:cubicBezTo>
                    <a:cubicBezTo>
                      <a:pt x="98" y="130"/>
                      <a:pt x="97" y="126"/>
                      <a:pt x="97" y="123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4" y="120"/>
                      <a:pt x="93" y="116"/>
                      <a:pt x="94" y="112"/>
                    </a:cubicBezTo>
                    <a:cubicBezTo>
                      <a:pt x="91" y="109"/>
                      <a:pt x="91" y="105"/>
                      <a:pt x="92" y="102"/>
                    </a:cubicBezTo>
                    <a:cubicBezTo>
                      <a:pt x="93" y="100"/>
                      <a:pt x="94" y="99"/>
                      <a:pt x="95" y="98"/>
                    </a:cubicBezTo>
                    <a:cubicBezTo>
                      <a:pt x="94" y="96"/>
                      <a:pt x="94" y="94"/>
                      <a:pt x="95" y="92"/>
                    </a:cubicBezTo>
                    <a:cubicBezTo>
                      <a:pt x="97" y="88"/>
                      <a:pt x="101" y="86"/>
                      <a:pt x="105" y="86"/>
                    </a:cubicBezTo>
                    <a:cubicBezTo>
                      <a:pt x="120" y="87"/>
                      <a:pt x="120" y="87"/>
                      <a:pt x="120" y="87"/>
                    </a:cubicBezTo>
                    <a:cubicBezTo>
                      <a:pt x="119" y="82"/>
                      <a:pt x="121" y="79"/>
                      <a:pt x="123" y="78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3" y="8"/>
                      <a:pt x="123" y="8"/>
                      <a:pt x="123" y="8"/>
                    </a:cubicBezTo>
                    <a:cubicBezTo>
                      <a:pt x="123" y="4"/>
                      <a:pt x="120" y="0"/>
                      <a:pt x="115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4" y="1"/>
                      <a:pt x="104" y="1"/>
                      <a:pt x="104" y="2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4" y="25"/>
                      <a:pt x="98" y="31"/>
                      <a:pt x="9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25" y="31"/>
                      <a:pt x="19" y="25"/>
                      <a:pt x="19" y="17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1"/>
                      <a:pt x="19" y="1"/>
                      <a:pt x="1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8"/>
                      <a:pt x="3" y="162"/>
                      <a:pt x="8" y="162"/>
                    </a:cubicBezTo>
                    <a:cubicBezTo>
                      <a:pt x="115" y="162"/>
                      <a:pt x="115" y="162"/>
                      <a:pt x="115" y="162"/>
                    </a:cubicBezTo>
                    <a:cubicBezTo>
                      <a:pt x="120" y="162"/>
                      <a:pt x="123" y="158"/>
                      <a:pt x="123" y="154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1" y="136"/>
                      <a:pt x="118" y="136"/>
                      <a:pt x="115" y="1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665"/>
              <p:cNvSpPr>
                <a:spLocks/>
              </p:cNvSpPr>
              <p:nvPr/>
            </p:nvSpPr>
            <p:spPr bwMode="auto">
              <a:xfrm>
                <a:off x="12817748" y="10099675"/>
                <a:ext cx="463550" cy="742950"/>
              </a:xfrm>
              <a:custGeom>
                <a:avLst/>
                <a:gdLst>
                  <a:gd name="T0" fmla="*/ 138 w 146"/>
                  <a:gd name="T1" fmla="*/ 209 h 234"/>
                  <a:gd name="T2" fmla="*/ 105 w 146"/>
                  <a:gd name="T3" fmla="*/ 200 h 234"/>
                  <a:gd name="T4" fmla="*/ 118 w 146"/>
                  <a:gd name="T5" fmla="*/ 150 h 234"/>
                  <a:gd name="T6" fmla="*/ 120 w 146"/>
                  <a:gd name="T7" fmla="*/ 70 h 234"/>
                  <a:gd name="T8" fmla="*/ 118 w 146"/>
                  <a:gd name="T9" fmla="*/ 57 h 234"/>
                  <a:gd name="T10" fmla="*/ 44 w 146"/>
                  <a:gd name="T11" fmla="*/ 57 h 234"/>
                  <a:gd name="T12" fmla="*/ 30 w 146"/>
                  <a:gd name="T13" fmla="*/ 43 h 234"/>
                  <a:gd name="T14" fmla="*/ 30 w 146"/>
                  <a:gd name="T15" fmla="*/ 0 h 234"/>
                  <a:gd name="T16" fmla="*/ 28 w 146"/>
                  <a:gd name="T17" fmla="*/ 1 h 234"/>
                  <a:gd name="T18" fmla="*/ 13 w 146"/>
                  <a:gd name="T19" fmla="*/ 2 h 234"/>
                  <a:gd name="T20" fmla="*/ 13 w 146"/>
                  <a:gd name="T21" fmla="*/ 11 h 234"/>
                  <a:gd name="T22" fmla="*/ 4 w 146"/>
                  <a:gd name="T23" fmla="*/ 74 h 234"/>
                  <a:gd name="T24" fmla="*/ 6 w 146"/>
                  <a:gd name="T25" fmla="*/ 150 h 234"/>
                  <a:gd name="T26" fmla="*/ 12 w 146"/>
                  <a:gd name="T27" fmla="*/ 208 h 234"/>
                  <a:gd name="T28" fmla="*/ 4 w 146"/>
                  <a:gd name="T29" fmla="*/ 226 h 234"/>
                  <a:gd name="T30" fmla="*/ 32 w 146"/>
                  <a:gd name="T31" fmla="*/ 232 h 234"/>
                  <a:gd name="T32" fmla="*/ 54 w 146"/>
                  <a:gd name="T33" fmla="*/ 226 h 234"/>
                  <a:gd name="T34" fmla="*/ 48 w 146"/>
                  <a:gd name="T35" fmla="*/ 200 h 234"/>
                  <a:gd name="T36" fmla="*/ 55 w 146"/>
                  <a:gd name="T37" fmla="*/ 153 h 234"/>
                  <a:gd name="T38" fmla="*/ 62 w 146"/>
                  <a:gd name="T39" fmla="*/ 99 h 234"/>
                  <a:gd name="T40" fmla="*/ 68 w 146"/>
                  <a:gd name="T41" fmla="*/ 148 h 234"/>
                  <a:gd name="T42" fmla="*/ 75 w 146"/>
                  <a:gd name="T43" fmla="*/ 192 h 234"/>
                  <a:gd name="T44" fmla="*/ 68 w 146"/>
                  <a:gd name="T45" fmla="*/ 223 h 234"/>
                  <a:gd name="T46" fmla="*/ 93 w 146"/>
                  <a:gd name="T47" fmla="*/ 232 h 234"/>
                  <a:gd name="T48" fmla="*/ 119 w 146"/>
                  <a:gd name="T49" fmla="*/ 232 h 234"/>
                  <a:gd name="T50" fmla="*/ 146 w 146"/>
                  <a:gd name="T51" fmla="*/ 226 h 234"/>
                  <a:gd name="T52" fmla="*/ 138 w 146"/>
                  <a:gd name="T53" fmla="*/ 209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6" h="234">
                    <a:moveTo>
                      <a:pt x="138" y="209"/>
                    </a:moveTo>
                    <a:cubicBezTo>
                      <a:pt x="124" y="198"/>
                      <a:pt x="112" y="210"/>
                      <a:pt x="105" y="200"/>
                    </a:cubicBezTo>
                    <a:cubicBezTo>
                      <a:pt x="101" y="193"/>
                      <a:pt x="109" y="183"/>
                      <a:pt x="118" y="150"/>
                    </a:cubicBezTo>
                    <a:cubicBezTo>
                      <a:pt x="124" y="126"/>
                      <a:pt x="125" y="92"/>
                      <a:pt x="120" y="70"/>
                    </a:cubicBezTo>
                    <a:cubicBezTo>
                      <a:pt x="119" y="67"/>
                      <a:pt x="119" y="62"/>
                      <a:pt x="118" y="57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36" y="57"/>
                      <a:pt x="30" y="50"/>
                      <a:pt x="30" y="43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1"/>
                      <a:pt x="29" y="1"/>
                      <a:pt x="28" y="1"/>
                    </a:cubicBezTo>
                    <a:cubicBezTo>
                      <a:pt x="23" y="1"/>
                      <a:pt x="18" y="2"/>
                      <a:pt x="13" y="2"/>
                    </a:cubicBezTo>
                    <a:cubicBezTo>
                      <a:pt x="13" y="5"/>
                      <a:pt x="13" y="8"/>
                      <a:pt x="13" y="11"/>
                    </a:cubicBezTo>
                    <a:cubicBezTo>
                      <a:pt x="13" y="40"/>
                      <a:pt x="7" y="46"/>
                      <a:pt x="4" y="74"/>
                    </a:cubicBezTo>
                    <a:cubicBezTo>
                      <a:pt x="1" y="97"/>
                      <a:pt x="0" y="126"/>
                      <a:pt x="6" y="150"/>
                    </a:cubicBezTo>
                    <a:cubicBezTo>
                      <a:pt x="15" y="183"/>
                      <a:pt x="17" y="201"/>
                      <a:pt x="12" y="208"/>
                    </a:cubicBezTo>
                    <a:cubicBezTo>
                      <a:pt x="10" y="212"/>
                      <a:pt x="4" y="217"/>
                      <a:pt x="4" y="226"/>
                    </a:cubicBezTo>
                    <a:cubicBezTo>
                      <a:pt x="4" y="234"/>
                      <a:pt x="18" y="232"/>
                      <a:pt x="32" y="232"/>
                    </a:cubicBezTo>
                    <a:cubicBezTo>
                      <a:pt x="47" y="232"/>
                      <a:pt x="54" y="234"/>
                      <a:pt x="54" y="226"/>
                    </a:cubicBezTo>
                    <a:cubicBezTo>
                      <a:pt x="54" y="215"/>
                      <a:pt x="48" y="211"/>
                      <a:pt x="48" y="200"/>
                    </a:cubicBezTo>
                    <a:cubicBezTo>
                      <a:pt x="48" y="196"/>
                      <a:pt x="53" y="175"/>
                      <a:pt x="55" y="153"/>
                    </a:cubicBezTo>
                    <a:cubicBezTo>
                      <a:pt x="58" y="131"/>
                      <a:pt x="60" y="107"/>
                      <a:pt x="62" y="99"/>
                    </a:cubicBezTo>
                    <a:cubicBezTo>
                      <a:pt x="64" y="91"/>
                      <a:pt x="66" y="126"/>
                      <a:pt x="68" y="148"/>
                    </a:cubicBezTo>
                    <a:cubicBezTo>
                      <a:pt x="70" y="170"/>
                      <a:pt x="76" y="187"/>
                      <a:pt x="75" y="192"/>
                    </a:cubicBezTo>
                    <a:cubicBezTo>
                      <a:pt x="74" y="209"/>
                      <a:pt x="66" y="209"/>
                      <a:pt x="68" y="223"/>
                    </a:cubicBezTo>
                    <a:cubicBezTo>
                      <a:pt x="70" y="231"/>
                      <a:pt x="78" y="232"/>
                      <a:pt x="93" y="232"/>
                    </a:cubicBezTo>
                    <a:cubicBezTo>
                      <a:pt x="95" y="232"/>
                      <a:pt x="116" y="232"/>
                      <a:pt x="119" y="232"/>
                    </a:cubicBezTo>
                    <a:cubicBezTo>
                      <a:pt x="136" y="232"/>
                      <a:pt x="146" y="232"/>
                      <a:pt x="146" y="226"/>
                    </a:cubicBezTo>
                    <a:cubicBezTo>
                      <a:pt x="146" y="217"/>
                      <a:pt x="143" y="213"/>
                      <a:pt x="138" y="209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666"/>
              <p:cNvSpPr>
                <a:spLocks/>
              </p:cNvSpPr>
              <p:nvPr/>
            </p:nvSpPr>
            <p:spPr bwMode="auto">
              <a:xfrm>
                <a:off x="13236848" y="10001250"/>
                <a:ext cx="133350" cy="158750"/>
              </a:xfrm>
              <a:custGeom>
                <a:avLst/>
                <a:gdLst>
                  <a:gd name="T0" fmla="*/ 9 w 42"/>
                  <a:gd name="T1" fmla="*/ 12 h 50"/>
                  <a:gd name="T2" fmla="*/ 22 w 42"/>
                  <a:gd name="T3" fmla="*/ 13 h 50"/>
                  <a:gd name="T4" fmla="*/ 28 w 42"/>
                  <a:gd name="T5" fmla="*/ 13 h 50"/>
                  <a:gd name="T6" fmla="*/ 30 w 42"/>
                  <a:gd name="T7" fmla="*/ 6 h 50"/>
                  <a:gd name="T8" fmla="*/ 37 w 42"/>
                  <a:gd name="T9" fmla="*/ 9 h 50"/>
                  <a:gd name="T10" fmla="*/ 35 w 42"/>
                  <a:gd name="T11" fmla="*/ 48 h 50"/>
                  <a:gd name="T12" fmla="*/ 19 w 42"/>
                  <a:gd name="T13" fmla="*/ 49 h 50"/>
                  <a:gd name="T14" fmla="*/ 11 w 42"/>
                  <a:gd name="T15" fmla="*/ 49 h 50"/>
                  <a:gd name="T16" fmla="*/ 12 w 42"/>
                  <a:gd name="T17" fmla="*/ 41 h 50"/>
                  <a:gd name="T18" fmla="*/ 18 w 42"/>
                  <a:gd name="T19" fmla="*/ 41 h 50"/>
                  <a:gd name="T20" fmla="*/ 18 w 42"/>
                  <a:gd name="T21" fmla="*/ 40 h 50"/>
                  <a:gd name="T22" fmla="*/ 8 w 42"/>
                  <a:gd name="T23" fmla="*/ 39 h 50"/>
                  <a:gd name="T24" fmla="*/ 8 w 42"/>
                  <a:gd name="T25" fmla="*/ 31 h 50"/>
                  <a:gd name="T26" fmla="*/ 19 w 42"/>
                  <a:gd name="T27" fmla="*/ 32 h 50"/>
                  <a:gd name="T28" fmla="*/ 19 w 42"/>
                  <a:gd name="T29" fmla="*/ 30 h 50"/>
                  <a:gd name="T30" fmla="*/ 6 w 42"/>
                  <a:gd name="T31" fmla="*/ 29 h 50"/>
                  <a:gd name="T32" fmla="*/ 6 w 42"/>
                  <a:gd name="T33" fmla="*/ 21 h 50"/>
                  <a:gd name="T34" fmla="*/ 19 w 42"/>
                  <a:gd name="T35" fmla="*/ 22 h 50"/>
                  <a:gd name="T36" fmla="*/ 19 w 42"/>
                  <a:gd name="T37" fmla="*/ 21 h 50"/>
                  <a:gd name="T38" fmla="*/ 9 w 42"/>
                  <a:gd name="T39" fmla="*/ 20 h 50"/>
                  <a:gd name="T40" fmla="*/ 9 w 42"/>
                  <a:gd name="T41" fmla="*/ 1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9" y="12"/>
                    </a:moveTo>
                    <a:cubicBezTo>
                      <a:pt x="9" y="12"/>
                      <a:pt x="20" y="13"/>
                      <a:pt x="22" y="13"/>
                    </a:cubicBezTo>
                    <a:cubicBezTo>
                      <a:pt x="26" y="13"/>
                      <a:pt x="17" y="12"/>
                      <a:pt x="28" y="13"/>
                    </a:cubicBezTo>
                    <a:cubicBezTo>
                      <a:pt x="30" y="13"/>
                      <a:pt x="32" y="12"/>
                      <a:pt x="30" y="6"/>
                    </a:cubicBezTo>
                    <a:cubicBezTo>
                      <a:pt x="28" y="0"/>
                      <a:pt x="33" y="3"/>
                      <a:pt x="37" y="9"/>
                    </a:cubicBezTo>
                    <a:cubicBezTo>
                      <a:pt x="42" y="18"/>
                      <a:pt x="42" y="46"/>
                      <a:pt x="35" y="48"/>
                    </a:cubicBezTo>
                    <a:cubicBezTo>
                      <a:pt x="29" y="50"/>
                      <a:pt x="26" y="50"/>
                      <a:pt x="19" y="49"/>
                    </a:cubicBezTo>
                    <a:cubicBezTo>
                      <a:pt x="17" y="49"/>
                      <a:pt x="11" y="49"/>
                      <a:pt x="11" y="49"/>
                    </a:cubicBezTo>
                    <a:cubicBezTo>
                      <a:pt x="5" y="49"/>
                      <a:pt x="6" y="41"/>
                      <a:pt x="12" y="41"/>
                    </a:cubicBezTo>
                    <a:cubicBezTo>
                      <a:pt x="12" y="41"/>
                      <a:pt x="16" y="41"/>
                      <a:pt x="18" y="41"/>
                    </a:cubicBezTo>
                    <a:cubicBezTo>
                      <a:pt x="20" y="41"/>
                      <a:pt x="20" y="40"/>
                      <a:pt x="18" y="40"/>
                    </a:cubicBezTo>
                    <a:cubicBezTo>
                      <a:pt x="17" y="40"/>
                      <a:pt x="8" y="39"/>
                      <a:pt x="8" y="39"/>
                    </a:cubicBezTo>
                    <a:cubicBezTo>
                      <a:pt x="2" y="39"/>
                      <a:pt x="2" y="31"/>
                      <a:pt x="8" y="31"/>
                    </a:cubicBezTo>
                    <a:cubicBezTo>
                      <a:pt x="8" y="31"/>
                      <a:pt x="17" y="32"/>
                      <a:pt x="19" y="32"/>
                    </a:cubicBezTo>
                    <a:cubicBezTo>
                      <a:pt x="20" y="32"/>
                      <a:pt x="20" y="30"/>
                      <a:pt x="19" y="30"/>
                    </a:cubicBezTo>
                    <a:cubicBezTo>
                      <a:pt x="17" y="30"/>
                      <a:pt x="6" y="29"/>
                      <a:pt x="6" y="29"/>
                    </a:cubicBezTo>
                    <a:cubicBezTo>
                      <a:pt x="0" y="29"/>
                      <a:pt x="0" y="21"/>
                      <a:pt x="6" y="21"/>
                    </a:cubicBezTo>
                    <a:cubicBezTo>
                      <a:pt x="6" y="21"/>
                      <a:pt x="17" y="22"/>
                      <a:pt x="19" y="22"/>
                    </a:cubicBezTo>
                    <a:cubicBezTo>
                      <a:pt x="21" y="22"/>
                      <a:pt x="21" y="21"/>
                      <a:pt x="19" y="21"/>
                    </a:cubicBezTo>
                    <a:cubicBezTo>
                      <a:pt x="17" y="21"/>
                      <a:pt x="9" y="20"/>
                      <a:pt x="9" y="20"/>
                    </a:cubicBezTo>
                    <a:cubicBezTo>
                      <a:pt x="3" y="20"/>
                      <a:pt x="3" y="12"/>
                      <a:pt x="9" y="12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667"/>
              <p:cNvSpPr>
                <a:spLocks/>
              </p:cNvSpPr>
              <p:nvPr/>
            </p:nvSpPr>
            <p:spPr bwMode="auto">
              <a:xfrm>
                <a:off x="12690748" y="9163050"/>
                <a:ext cx="635000" cy="622300"/>
              </a:xfrm>
              <a:custGeom>
                <a:avLst/>
                <a:gdLst>
                  <a:gd name="T0" fmla="*/ 70 w 200"/>
                  <a:gd name="T1" fmla="*/ 192 h 196"/>
                  <a:gd name="T2" fmla="*/ 84 w 200"/>
                  <a:gd name="T3" fmla="*/ 178 h 196"/>
                  <a:gd name="T4" fmla="*/ 97 w 200"/>
                  <a:gd name="T5" fmla="*/ 178 h 196"/>
                  <a:gd name="T6" fmla="*/ 109 w 200"/>
                  <a:gd name="T7" fmla="*/ 172 h 196"/>
                  <a:gd name="T8" fmla="*/ 166 w 200"/>
                  <a:gd name="T9" fmla="*/ 172 h 196"/>
                  <a:gd name="T10" fmla="*/ 169 w 200"/>
                  <a:gd name="T11" fmla="*/ 172 h 196"/>
                  <a:gd name="T12" fmla="*/ 200 w 200"/>
                  <a:gd name="T13" fmla="*/ 100 h 196"/>
                  <a:gd name="T14" fmla="*/ 100 w 200"/>
                  <a:gd name="T15" fmla="*/ 0 h 196"/>
                  <a:gd name="T16" fmla="*/ 0 w 200"/>
                  <a:gd name="T17" fmla="*/ 100 h 196"/>
                  <a:gd name="T18" fmla="*/ 70 w 200"/>
                  <a:gd name="T19" fmla="*/ 196 h 196"/>
                  <a:gd name="T20" fmla="*/ 70 w 200"/>
                  <a:gd name="T21" fmla="*/ 1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0" h="196">
                    <a:moveTo>
                      <a:pt x="70" y="192"/>
                    </a:moveTo>
                    <a:cubicBezTo>
                      <a:pt x="70" y="185"/>
                      <a:pt x="76" y="178"/>
                      <a:pt x="84" y="178"/>
                    </a:cubicBezTo>
                    <a:cubicBezTo>
                      <a:pt x="97" y="178"/>
                      <a:pt x="97" y="178"/>
                      <a:pt x="97" y="178"/>
                    </a:cubicBezTo>
                    <a:cubicBezTo>
                      <a:pt x="99" y="174"/>
                      <a:pt x="104" y="172"/>
                      <a:pt x="109" y="172"/>
                    </a:cubicBezTo>
                    <a:cubicBezTo>
                      <a:pt x="166" y="172"/>
                      <a:pt x="166" y="172"/>
                      <a:pt x="166" y="172"/>
                    </a:cubicBezTo>
                    <a:cubicBezTo>
                      <a:pt x="167" y="172"/>
                      <a:pt x="168" y="172"/>
                      <a:pt x="169" y="172"/>
                    </a:cubicBezTo>
                    <a:cubicBezTo>
                      <a:pt x="188" y="154"/>
                      <a:pt x="200" y="128"/>
                      <a:pt x="200" y="100"/>
                    </a:cubicBezTo>
                    <a:cubicBezTo>
                      <a:pt x="200" y="45"/>
                      <a:pt x="155" y="0"/>
                      <a:pt x="100" y="0"/>
                    </a:cubicBezTo>
                    <a:cubicBezTo>
                      <a:pt x="45" y="0"/>
                      <a:pt x="0" y="45"/>
                      <a:pt x="0" y="100"/>
                    </a:cubicBezTo>
                    <a:cubicBezTo>
                      <a:pt x="0" y="145"/>
                      <a:pt x="29" y="183"/>
                      <a:pt x="70" y="196"/>
                    </a:cubicBezTo>
                    <a:lnTo>
                      <a:pt x="70" y="192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668"/>
              <p:cNvSpPr>
                <a:spLocks/>
              </p:cNvSpPr>
              <p:nvPr/>
            </p:nvSpPr>
            <p:spPr bwMode="auto">
              <a:xfrm>
                <a:off x="12703448" y="9852025"/>
                <a:ext cx="209550" cy="238125"/>
              </a:xfrm>
              <a:custGeom>
                <a:avLst/>
                <a:gdLst>
                  <a:gd name="T0" fmla="*/ 66 w 66"/>
                  <a:gd name="T1" fmla="*/ 48 h 75"/>
                  <a:gd name="T2" fmla="*/ 35 w 66"/>
                  <a:gd name="T3" fmla="*/ 50 h 75"/>
                  <a:gd name="T4" fmla="*/ 65 w 66"/>
                  <a:gd name="T5" fmla="*/ 41 h 75"/>
                  <a:gd name="T6" fmla="*/ 46 w 66"/>
                  <a:gd name="T7" fmla="*/ 22 h 75"/>
                  <a:gd name="T8" fmla="*/ 45 w 66"/>
                  <a:gd name="T9" fmla="*/ 19 h 75"/>
                  <a:gd name="T10" fmla="*/ 46 w 66"/>
                  <a:gd name="T11" fmla="*/ 15 h 75"/>
                  <a:gd name="T12" fmla="*/ 55 w 66"/>
                  <a:gd name="T13" fmla="*/ 7 h 75"/>
                  <a:gd name="T14" fmla="*/ 58 w 66"/>
                  <a:gd name="T15" fmla="*/ 6 h 75"/>
                  <a:gd name="T16" fmla="*/ 62 w 66"/>
                  <a:gd name="T17" fmla="*/ 7 h 75"/>
                  <a:gd name="T18" fmla="*/ 66 w 66"/>
                  <a:gd name="T19" fmla="*/ 11 h 75"/>
                  <a:gd name="T20" fmla="*/ 66 w 66"/>
                  <a:gd name="T21" fmla="*/ 0 h 75"/>
                  <a:gd name="T22" fmla="*/ 26 w 66"/>
                  <a:gd name="T23" fmla="*/ 18 h 75"/>
                  <a:gd name="T24" fmla="*/ 6 w 66"/>
                  <a:gd name="T25" fmla="*/ 62 h 75"/>
                  <a:gd name="T26" fmla="*/ 27 w 66"/>
                  <a:gd name="T27" fmla="*/ 75 h 75"/>
                  <a:gd name="T28" fmla="*/ 66 w 66"/>
                  <a:gd name="T29" fmla="*/ 72 h 75"/>
                  <a:gd name="T30" fmla="*/ 66 w 66"/>
                  <a:gd name="T31" fmla="*/ 48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75">
                    <a:moveTo>
                      <a:pt x="66" y="48"/>
                    </a:moveTo>
                    <a:cubicBezTo>
                      <a:pt x="50" y="49"/>
                      <a:pt x="34" y="51"/>
                      <a:pt x="35" y="50"/>
                    </a:cubicBezTo>
                    <a:cubicBezTo>
                      <a:pt x="37" y="45"/>
                      <a:pt x="59" y="42"/>
                      <a:pt x="65" y="41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5" y="21"/>
                      <a:pt x="45" y="20"/>
                      <a:pt x="45" y="19"/>
                    </a:cubicBezTo>
                    <a:cubicBezTo>
                      <a:pt x="45" y="17"/>
                      <a:pt x="46" y="16"/>
                      <a:pt x="46" y="15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6" y="6"/>
                      <a:pt x="57" y="6"/>
                      <a:pt x="58" y="6"/>
                    </a:cubicBezTo>
                    <a:cubicBezTo>
                      <a:pt x="59" y="5"/>
                      <a:pt x="61" y="6"/>
                      <a:pt x="62" y="7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53" y="3"/>
                      <a:pt x="35" y="8"/>
                      <a:pt x="26" y="18"/>
                    </a:cubicBezTo>
                    <a:cubicBezTo>
                      <a:pt x="15" y="30"/>
                      <a:pt x="0" y="50"/>
                      <a:pt x="6" y="62"/>
                    </a:cubicBezTo>
                    <a:cubicBezTo>
                      <a:pt x="10" y="72"/>
                      <a:pt x="20" y="75"/>
                      <a:pt x="27" y="75"/>
                    </a:cubicBezTo>
                    <a:cubicBezTo>
                      <a:pt x="34" y="74"/>
                      <a:pt x="51" y="73"/>
                      <a:pt x="66" y="72"/>
                    </a:cubicBezTo>
                    <a:lnTo>
                      <a:pt x="66" y="48"/>
                    </a:ln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7" name="Овал 81"/>
            <p:cNvSpPr/>
            <p:nvPr/>
          </p:nvSpPr>
          <p:spPr>
            <a:xfrm rot="10800000">
              <a:off x="13330735" y="3906466"/>
              <a:ext cx="2030411" cy="1845829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7" name="76 Imagen" descr="Logo_CTBG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sp>
        <p:nvSpPr>
          <p:cNvPr id="75" name="Заголовок 3"/>
          <p:cNvSpPr txBox="1">
            <a:spLocks/>
          </p:cNvSpPr>
          <p:nvPr/>
        </p:nvSpPr>
        <p:spPr>
          <a:xfrm>
            <a:off x="360000" y="900000"/>
            <a:ext cx="7499790" cy="6336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s-ES" sz="2000" b="1" dirty="0" smtClean="0">
                <a:solidFill>
                  <a:schemeClr val="accent5"/>
                </a:solidFill>
                <a:latin typeface="Century Gothic" pitchFamily="34" charset="0"/>
              </a:rPr>
              <a:t>Ejemplos de buenas prácticas</a:t>
            </a:r>
          </a:p>
        </p:txBody>
      </p:sp>
      <p:grpSp>
        <p:nvGrpSpPr>
          <p:cNvPr id="61" name="60 Grupo"/>
          <p:cNvGrpSpPr/>
          <p:nvPr/>
        </p:nvGrpSpPr>
        <p:grpSpPr>
          <a:xfrm>
            <a:off x="3491880" y="1779662"/>
            <a:ext cx="2325530" cy="3041940"/>
            <a:chOff x="3491880" y="1779662"/>
            <a:chExt cx="2325530" cy="3041940"/>
          </a:xfrm>
        </p:grpSpPr>
        <p:sp>
          <p:nvSpPr>
            <p:cNvPr id="131" name="Заголовок 5"/>
            <p:cNvSpPr txBox="1">
              <a:spLocks/>
            </p:cNvSpPr>
            <p:nvPr/>
          </p:nvSpPr>
          <p:spPr>
            <a:xfrm>
              <a:off x="3491880" y="3795886"/>
              <a:ext cx="2325530" cy="706641"/>
            </a:xfrm>
            <a:prstGeom prst="rect">
              <a:avLst/>
            </a:prstGeom>
          </p:spPr>
          <p:txBody>
            <a:bodyPr lIns="34281" tIns="17140" rIns="34281" bIns="17140">
              <a:noAutofit/>
            </a:bodyPr>
            <a:lstStyle>
              <a:lvl1pPr marL="0" marR="0" indent="0" algn="l" defTabSz="243852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41725" algn="l"/>
                </a:tabLst>
                <a:defRPr sz="6000" b="0" kern="1200" baseline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defRPr>
              </a:lvl1pPr>
            </a:lstStyle>
            <a:p>
              <a:r>
                <a:rPr lang="es-ES" sz="1600" b="1" dirty="0" smtClean="0">
                  <a:solidFill>
                    <a:schemeClr val="accent1"/>
                  </a:solidFill>
                  <a:latin typeface="Calibri" pitchFamily="34" charset="0"/>
                </a:rPr>
                <a:t>Colaboración </a:t>
              </a:r>
              <a:r>
                <a:rPr lang="es-ES" sz="1600" dirty="0" smtClean="0">
                  <a:latin typeface="Calibri" pitchFamily="34" charset="0"/>
                </a:rPr>
                <a:t> con la AEPD</a:t>
              </a:r>
              <a:endParaRPr lang="es-ES" sz="1600" dirty="0">
                <a:latin typeface="Calibri" pitchFamily="34" charset="0"/>
              </a:endParaRPr>
            </a:p>
          </p:txBody>
        </p:sp>
        <p:grpSp>
          <p:nvGrpSpPr>
            <p:cNvPr id="10" name="Группа 88"/>
            <p:cNvGrpSpPr/>
            <p:nvPr/>
          </p:nvGrpSpPr>
          <p:grpSpPr>
            <a:xfrm>
              <a:off x="4139952" y="4587974"/>
              <a:ext cx="780500" cy="233628"/>
              <a:chOff x="6318945" y="8080028"/>
              <a:chExt cx="2300198" cy="688554"/>
            </a:xfrm>
          </p:grpSpPr>
          <p:sp>
            <p:nvSpPr>
              <p:cNvPr id="221" name="Скругленный прямоугольник 105"/>
              <p:cNvSpPr/>
              <p:nvPr/>
            </p:nvSpPr>
            <p:spPr>
              <a:xfrm>
                <a:off x="6318945" y="8080028"/>
                <a:ext cx="688554" cy="688554"/>
              </a:xfrm>
              <a:prstGeom prst="roundRect">
                <a:avLst/>
              </a:prstGeom>
              <a:solidFill>
                <a:srgbClr val="E1E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Скругленный прямоугольник 98"/>
              <p:cNvSpPr/>
              <p:nvPr/>
            </p:nvSpPr>
            <p:spPr>
              <a:xfrm>
                <a:off x="7930589" y="8080028"/>
                <a:ext cx="688554" cy="688554"/>
              </a:xfrm>
              <a:prstGeom prst="roundRect">
                <a:avLst/>
              </a:prstGeom>
              <a:solidFill>
                <a:srgbClr val="E1E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Скругленный прямоугольник 93"/>
              <p:cNvSpPr/>
              <p:nvPr/>
            </p:nvSpPr>
            <p:spPr>
              <a:xfrm>
                <a:off x="7124767" y="8080028"/>
                <a:ext cx="688554" cy="68855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74" name="5 Marcador de posición de imagen" descr="shutterstock_11745180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1920" y="1779662"/>
              <a:ext cx="1446297" cy="1800200"/>
            </a:xfrm>
            <a:prstGeom prst="rect">
              <a:avLst/>
            </a:prstGeom>
          </p:spPr>
        </p:pic>
      </p:grpSp>
      <p:grpSp>
        <p:nvGrpSpPr>
          <p:cNvPr id="62" name="61 Grupo"/>
          <p:cNvGrpSpPr/>
          <p:nvPr/>
        </p:nvGrpSpPr>
        <p:grpSpPr>
          <a:xfrm>
            <a:off x="6660232" y="1843186"/>
            <a:ext cx="1653230" cy="2978416"/>
            <a:chOff x="6660232" y="1843186"/>
            <a:chExt cx="1653230" cy="2978416"/>
          </a:xfrm>
        </p:grpSpPr>
        <p:grpSp>
          <p:nvGrpSpPr>
            <p:cNvPr id="11" name="Группа 88"/>
            <p:cNvGrpSpPr/>
            <p:nvPr/>
          </p:nvGrpSpPr>
          <p:grpSpPr>
            <a:xfrm>
              <a:off x="7020272" y="4587974"/>
              <a:ext cx="783035" cy="233628"/>
              <a:chOff x="6318945" y="8080028"/>
              <a:chExt cx="2307669" cy="688554"/>
            </a:xfrm>
          </p:grpSpPr>
          <p:sp>
            <p:nvSpPr>
              <p:cNvPr id="225" name="Скругленный прямоугольник 105"/>
              <p:cNvSpPr/>
              <p:nvPr/>
            </p:nvSpPr>
            <p:spPr>
              <a:xfrm>
                <a:off x="6318945" y="8080028"/>
                <a:ext cx="688554" cy="688554"/>
              </a:xfrm>
              <a:prstGeom prst="roundRect">
                <a:avLst/>
              </a:prstGeom>
              <a:solidFill>
                <a:srgbClr val="E1E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Скругленный прямоугольник 98"/>
              <p:cNvSpPr/>
              <p:nvPr/>
            </p:nvSpPr>
            <p:spPr>
              <a:xfrm>
                <a:off x="7114691" y="8080028"/>
                <a:ext cx="688553" cy="688554"/>
              </a:xfrm>
              <a:prstGeom prst="roundRect">
                <a:avLst/>
              </a:prstGeom>
              <a:solidFill>
                <a:srgbClr val="E1E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Скругленный прямоугольник 93"/>
              <p:cNvSpPr/>
              <p:nvPr/>
            </p:nvSpPr>
            <p:spPr>
              <a:xfrm>
                <a:off x="7938061" y="8080028"/>
                <a:ext cx="688553" cy="68855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6" name="Заголовок 5"/>
            <p:cNvSpPr txBox="1">
              <a:spLocks/>
            </p:cNvSpPr>
            <p:nvPr/>
          </p:nvSpPr>
          <p:spPr>
            <a:xfrm>
              <a:off x="7236296" y="3795886"/>
              <a:ext cx="720080" cy="706641"/>
            </a:xfrm>
            <a:prstGeom prst="rect">
              <a:avLst/>
            </a:prstGeom>
          </p:spPr>
          <p:txBody>
            <a:bodyPr lIns="34281" tIns="17140" rIns="34281" bIns="17140">
              <a:noAutofit/>
            </a:bodyPr>
            <a:lstStyle>
              <a:lvl1pPr marL="0" marR="0" indent="0" algn="l" defTabSz="2438522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641725" algn="l"/>
                </a:tabLst>
                <a:defRPr sz="6000" b="0" kern="1200" baseline="0">
                  <a:solidFill>
                    <a:schemeClr val="tx2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defRPr>
              </a:lvl1pPr>
            </a:lstStyle>
            <a:p>
              <a:r>
                <a:rPr lang="es-ES" sz="1600" b="1" dirty="0" smtClean="0">
                  <a:solidFill>
                    <a:schemeClr val="accent1"/>
                  </a:solidFill>
                  <a:latin typeface="Calibri" pitchFamily="34" charset="0"/>
                </a:rPr>
                <a:t>MESTA</a:t>
              </a:r>
              <a:endParaRPr lang="es-ES" sz="1600" dirty="0">
                <a:latin typeface="Calibri" pitchFamily="34" charset="0"/>
              </a:endParaRPr>
            </a:p>
          </p:txBody>
        </p:sp>
        <p:pic>
          <p:nvPicPr>
            <p:cNvPr id="60" name="59 Imagen" descr="Imagen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32" y="1843186"/>
              <a:ext cx="1653230" cy="175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2600308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976158" y="1005758"/>
            <a:ext cx="1516746" cy="658124"/>
            <a:chOff x="18589034" y="3690442"/>
            <a:chExt cx="4044920" cy="1755201"/>
          </a:xfrm>
        </p:grpSpPr>
        <p:sp>
          <p:nvSpPr>
            <p:cNvPr id="4" name="Текст 12"/>
            <p:cNvSpPr txBox="1">
              <a:spLocks/>
            </p:cNvSpPr>
            <p:nvPr/>
          </p:nvSpPr>
          <p:spPr>
            <a:xfrm>
              <a:off x="18589034" y="4462576"/>
              <a:ext cx="4044920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Pública y oficial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5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1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9" name="Группа 9"/>
          <p:cNvGrpSpPr/>
          <p:nvPr/>
        </p:nvGrpSpPr>
        <p:grpSpPr>
          <a:xfrm>
            <a:off x="6948264" y="4155926"/>
            <a:ext cx="1674077" cy="658124"/>
            <a:chOff x="18589034" y="3690442"/>
            <a:chExt cx="4464496" cy="1755201"/>
          </a:xfrm>
        </p:grpSpPr>
        <p:sp>
          <p:nvSpPr>
            <p:cNvPr id="10" name="Текст 12"/>
            <p:cNvSpPr txBox="1">
              <a:spLocks/>
            </p:cNvSpPr>
            <p:nvPr/>
          </p:nvSpPr>
          <p:spPr>
            <a:xfrm>
              <a:off x="18589034" y="4462576"/>
              <a:ext cx="4464496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Aplicable a entidades privadas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1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8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15" name="Группа 9"/>
          <p:cNvGrpSpPr/>
          <p:nvPr/>
        </p:nvGrpSpPr>
        <p:grpSpPr>
          <a:xfrm>
            <a:off x="976158" y="3138748"/>
            <a:ext cx="2731746" cy="658124"/>
            <a:chOff x="18589031" y="3690442"/>
            <a:chExt cx="7285132" cy="1755201"/>
          </a:xfrm>
        </p:grpSpPr>
        <p:sp>
          <p:nvSpPr>
            <p:cNvPr id="16" name="Текст 12"/>
            <p:cNvSpPr txBox="1">
              <a:spLocks/>
            </p:cNvSpPr>
            <p:nvPr/>
          </p:nvSpPr>
          <p:spPr>
            <a:xfrm>
              <a:off x="18589031" y="4462577"/>
              <a:ext cx="7285132" cy="983066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Atiende a qué su publica y cómo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17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3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18" name="Группа 9"/>
          <p:cNvGrpSpPr/>
          <p:nvPr/>
        </p:nvGrpSpPr>
        <p:grpSpPr>
          <a:xfrm>
            <a:off x="976158" y="2139752"/>
            <a:ext cx="1516746" cy="658124"/>
            <a:chOff x="18589034" y="3690442"/>
            <a:chExt cx="4044920" cy="1755201"/>
          </a:xfrm>
        </p:grpSpPr>
        <p:sp>
          <p:nvSpPr>
            <p:cNvPr id="19" name="Текст 12"/>
            <p:cNvSpPr txBox="1">
              <a:spLocks/>
            </p:cNvSpPr>
            <p:nvPr/>
          </p:nvSpPr>
          <p:spPr>
            <a:xfrm>
              <a:off x="18589034" y="4462576"/>
              <a:ext cx="4044920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Pegada a la ley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0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2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21" name="Группа 9"/>
          <p:cNvGrpSpPr/>
          <p:nvPr/>
        </p:nvGrpSpPr>
        <p:grpSpPr>
          <a:xfrm>
            <a:off x="971600" y="4155926"/>
            <a:ext cx="1516746" cy="658124"/>
            <a:chOff x="18589034" y="3690442"/>
            <a:chExt cx="4044920" cy="1755201"/>
          </a:xfrm>
        </p:grpSpPr>
        <p:sp>
          <p:nvSpPr>
            <p:cNvPr id="22" name="Текст 12"/>
            <p:cNvSpPr txBox="1">
              <a:spLocks/>
            </p:cNvSpPr>
            <p:nvPr/>
          </p:nvSpPr>
          <p:spPr>
            <a:xfrm>
              <a:off x="18589034" y="4462576"/>
              <a:ext cx="4044920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Autoevaluación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3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4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24" name="Группа 9"/>
          <p:cNvGrpSpPr/>
          <p:nvPr/>
        </p:nvGrpSpPr>
        <p:grpSpPr>
          <a:xfrm>
            <a:off x="7024437" y="1005758"/>
            <a:ext cx="2012059" cy="989928"/>
            <a:chOff x="18589031" y="3690442"/>
            <a:chExt cx="5365841" cy="2640114"/>
          </a:xfrm>
        </p:grpSpPr>
        <p:sp>
          <p:nvSpPr>
            <p:cNvPr id="25" name="Текст 12"/>
            <p:cNvSpPr txBox="1">
              <a:spLocks/>
            </p:cNvSpPr>
            <p:nvPr/>
          </p:nvSpPr>
          <p:spPr>
            <a:xfrm>
              <a:off x="18589031" y="4462577"/>
              <a:ext cx="5365841" cy="1867979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Administración central, autonómica y local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6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smtClean="0">
                  <a:latin typeface="Calibri" pitchFamily="34" charset="0"/>
                  <a:ea typeface="Roboto Medium" charset="0"/>
                  <a:cs typeface="Roboto Medium" charset="0"/>
                </a:rPr>
                <a:t>5</a:t>
              </a:r>
              <a:endParaRPr lang="es-ES" sz="100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27" name="Группа 9"/>
          <p:cNvGrpSpPr/>
          <p:nvPr/>
        </p:nvGrpSpPr>
        <p:grpSpPr>
          <a:xfrm>
            <a:off x="7020272" y="3147814"/>
            <a:ext cx="1516746" cy="658124"/>
            <a:chOff x="18589034" y="3690442"/>
            <a:chExt cx="4044920" cy="1755201"/>
          </a:xfrm>
        </p:grpSpPr>
        <p:sp>
          <p:nvSpPr>
            <p:cNvPr id="28" name="Текст 12"/>
            <p:cNvSpPr txBox="1">
              <a:spLocks/>
            </p:cNvSpPr>
            <p:nvPr/>
          </p:nvSpPr>
          <p:spPr>
            <a:xfrm>
              <a:off x="18589034" y="4462576"/>
              <a:ext cx="4044920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Gratuita</a:t>
              </a:r>
              <a:endParaRPr lang="ru-RU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29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7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grpSp>
        <p:nvGrpSpPr>
          <p:cNvPr id="30" name="Группа 9"/>
          <p:cNvGrpSpPr/>
          <p:nvPr/>
        </p:nvGrpSpPr>
        <p:grpSpPr>
          <a:xfrm>
            <a:off x="7029113" y="2183625"/>
            <a:ext cx="1516746" cy="658124"/>
            <a:chOff x="18589034" y="3690442"/>
            <a:chExt cx="4044920" cy="1755201"/>
          </a:xfrm>
        </p:grpSpPr>
        <p:sp>
          <p:nvSpPr>
            <p:cNvPr id="31" name="Текст 12"/>
            <p:cNvSpPr txBox="1">
              <a:spLocks/>
            </p:cNvSpPr>
            <p:nvPr/>
          </p:nvSpPr>
          <p:spPr>
            <a:xfrm>
              <a:off x="18589034" y="4462576"/>
              <a:ext cx="4044920" cy="983067"/>
            </a:xfrm>
            <a:prstGeom prst="rect">
              <a:avLst/>
            </a:prstGeom>
          </p:spPr>
          <p:txBody>
            <a:bodyPr/>
            <a:lstStyle>
              <a:lvl1pPr marL="0" indent="0" algn="l" defTabSz="2438522" rtl="0" eaLnBrk="1" latinLnBrk="0" hangingPunct="1">
                <a:lnSpc>
                  <a:spcPct val="150000"/>
                </a:lnSpc>
                <a:spcBef>
                  <a:spcPct val="20000"/>
                </a:spcBef>
                <a:buFont typeface="Arial" panose="020B0604020202020204" pitchFamily="34" charset="0"/>
                <a:buNone/>
                <a:defRPr sz="2000" kern="1200" baseline="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1pPr>
              <a:lvl2pPr marL="1981299" indent="-762038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2pPr>
              <a:lvl3pPr marL="3048152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3pPr>
              <a:lvl4pPr marL="4267413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4pPr>
              <a:lvl5pPr marL="5486674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400" kern="1200">
                  <a:solidFill>
                    <a:schemeClr val="tx2"/>
                  </a:solidFill>
                  <a:latin typeface="Aller Light" panose="02000503000000020004" pitchFamily="2" charset="0"/>
                  <a:ea typeface="+mn-ea"/>
                  <a:cs typeface="+mn-cs"/>
                </a:defRPr>
              </a:lvl5pPr>
              <a:lvl6pPr marL="6705935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925196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9144457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0363718" indent="-609630" algn="l" defTabSz="2438522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s-ES" sz="1400" dirty="0" smtClean="0">
                  <a:latin typeface="Candara" pitchFamily="34" charset="0"/>
                  <a:ea typeface="Roboto Light" charset="0"/>
                  <a:cs typeface="Roboto Light" charset="0"/>
                </a:rPr>
                <a:t>Colaborativa</a:t>
              </a:r>
              <a:endParaRPr lang="es-ES" sz="1400" dirty="0">
                <a:latin typeface="Candara" pitchFamily="34" charset="0"/>
                <a:ea typeface="Roboto Light" charset="0"/>
                <a:cs typeface="Roboto Light" charset="0"/>
              </a:endParaRPr>
            </a:p>
          </p:txBody>
        </p:sp>
        <p:sp>
          <p:nvSpPr>
            <p:cNvPr id="32" name="Овал 11"/>
            <p:cNvSpPr/>
            <p:nvPr/>
          </p:nvSpPr>
          <p:spPr>
            <a:xfrm>
              <a:off x="18697297" y="3690442"/>
              <a:ext cx="720331" cy="72033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dirty="0" smtClean="0">
                  <a:latin typeface="Calibri" pitchFamily="34" charset="0"/>
                  <a:ea typeface="Roboto Medium" charset="0"/>
                  <a:cs typeface="Roboto Medium" charset="0"/>
                </a:rPr>
                <a:t>6</a:t>
              </a:r>
              <a:endParaRPr lang="en-US" sz="1000" dirty="0">
                <a:latin typeface="Calibri" pitchFamily="34" charset="0"/>
                <a:ea typeface="Roboto Medium" charset="0"/>
                <a:cs typeface="Roboto Medium" charset="0"/>
              </a:endParaRPr>
            </a:p>
          </p:txBody>
        </p:sp>
      </p:grpSp>
      <p:sp>
        <p:nvSpPr>
          <p:cNvPr id="34" name="Заголовок 5"/>
          <p:cNvSpPr txBox="1">
            <a:spLocks/>
          </p:cNvSpPr>
          <p:nvPr/>
        </p:nvSpPr>
        <p:spPr>
          <a:xfrm>
            <a:off x="3131840" y="1419622"/>
            <a:ext cx="2862132" cy="314907"/>
          </a:xfrm>
          <a:prstGeom prst="rect">
            <a:avLst/>
          </a:prstGeom>
        </p:spPr>
        <p:txBody>
          <a:bodyPr lIns="34281" tIns="17140" rIns="34281" bIns="17140">
            <a:noAutofit/>
          </a:bodyPr>
          <a:lstStyle>
            <a:lvl1pPr marL="0" marR="0" indent="0" algn="l" defTabSz="24385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725" algn="l"/>
              </a:tabLst>
              <a:defRPr sz="6000" b="0" kern="1200" baseline="0">
                <a:solidFill>
                  <a:schemeClr val="tx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pPr algn="ctr"/>
            <a:r>
              <a:rPr lang="es-ES" sz="1500" b="1" dirty="0" smtClean="0">
                <a:solidFill>
                  <a:schemeClr val="accent1"/>
                </a:solidFill>
                <a:latin typeface="Calibri" pitchFamily="34" charset="0"/>
              </a:rPr>
              <a:t>Primera metodología</a:t>
            </a:r>
            <a:endParaRPr lang="es-ES" sz="15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35" name="34 Imagen" descr="Logo_CTBG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805" y="384760"/>
            <a:ext cx="1061839" cy="330383"/>
          </a:xfrm>
          <a:prstGeom prst="rect">
            <a:avLst/>
          </a:prstGeom>
        </p:spPr>
      </p:pic>
      <p:grpSp>
        <p:nvGrpSpPr>
          <p:cNvPr id="36" name="Группа 65"/>
          <p:cNvGrpSpPr/>
          <p:nvPr/>
        </p:nvGrpSpPr>
        <p:grpSpPr>
          <a:xfrm>
            <a:off x="3419872" y="1995686"/>
            <a:ext cx="2592288" cy="2728532"/>
            <a:chOff x="2183682" y="3690442"/>
            <a:chExt cx="6109654" cy="6041433"/>
          </a:xfrm>
        </p:grpSpPr>
        <p:grpSp>
          <p:nvGrpSpPr>
            <p:cNvPr id="37" name="Группа 66"/>
            <p:cNvGrpSpPr/>
            <p:nvPr/>
          </p:nvGrpSpPr>
          <p:grpSpPr>
            <a:xfrm>
              <a:off x="2183682" y="3757740"/>
              <a:ext cx="6109654" cy="5974135"/>
              <a:chOff x="6288138" y="11683330"/>
              <a:chExt cx="1717675" cy="1679575"/>
            </a:xfrm>
          </p:grpSpPr>
          <p:sp>
            <p:nvSpPr>
              <p:cNvPr id="39" name="Freeform 24"/>
              <p:cNvSpPr>
                <a:spLocks/>
              </p:cNvSpPr>
              <p:nvPr/>
            </p:nvSpPr>
            <p:spPr bwMode="auto">
              <a:xfrm>
                <a:off x="7431138" y="13172405"/>
                <a:ext cx="168275" cy="187325"/>
              </a:xfrm>
              <a:custGeom>
                <a:avLst/>
                <a:gdLst>
                  <a:gd name="T0" fmla="*/ 42 w 53"/>
                  <a:gd name="T1" fmla="*/ 34 h 59"/>
                  <a:gd name="T2" fmla="*/ 43 w 53"/>
                  <a:gd name="T3" fmla="*/ 10 h 59"/>
                  <a:gd name="T4" fmla="*/ 44 w 53"/>
                  <a:gd name="T5" fmla="*/ 4 h 59"/>
                  <a:gd name="T6" fmla="*/ 8 w 53"/>
                  <a:gd name="T7" fmla="*/ 0 h 59"/>
                  <a:gd name="T8" fmla="*/ 10 w 53"/>
                  <a:gd name="T9" fmla="*/ 10 h 59"/>
                  <a:gd name="T10" fmla="*/ 11 w 53"/>
                  <a:gd name="T11" fmla="*/ 34 h 59"/>
                  <a:gd name="T12" fmla="*/ 0 w 53"/>
                  <a:gd name="T13" fmla="*/ 51 h 59"/>
                  <a:gd name="T14" fmla="*/ 26 w 53"/>
                  <a:gd name="T15" fmla="*/ 58 h 59"/>
                  <a:gd name="T16" fmla="*/ 53 w 53"/>
                  <a:gd name="T17" fmla="*/ 51 h 59"/>
                  <a:gd name="T18" fmla="*/ 42 w 53"/>
                  <a:gd name="T19" fmla="*/ 3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9">
                    <a:moveTo>
                      <a:pt x="42" y="34"/>
                    </a:moveTo>
                    <a:cubicBezTo>
                      <a:pt x="42" y="30"/>
                      <a:pt x="41" y="22"/>
                      <a:pt x="43" y="10"/>
                    </a:cubicBezTo>
                    <a:cubicBezTo>
                      <a:pt x="43" y="8"/>
                      <a:pt x="44" y="6"/>
                      <a:pt x="44" y="4"/>
                    </a:cubicBezTo>
                    <a:cubicBezTo>
                      <a:pt x="36" y="4"/>
                      <a:pt x="21" y="2"/>
                      <a:pt x="8" y="0"/>
                    </a:cubicBezTo>
                    <a:cubicBezTo>
                      <a:pt x="9" y="3"/>
                      <a:pt x="10" y="7"/>
                      <a:pt x="10" y="10"/>
                    </a:cubicBezTo>
                    <a:cubicBezTo>
                      <a:pt x="12" y="22"/>
                      <a:pt x="11" y="29"/>
                      <a:pt x="11" y="34"/>
                    </a:cubicBezTo>
                    <a:cubicBezTo>
                      <a:pt x="4" y="38"/>
                      <a:pt x="0" y="44"/>
                      <a:pt x="0" y="51"/>
                    </a:cubicBezTo>
                    <a:cubicBezTo>
                      <a:pt x="0" y="59"/>
                      <a:pt x="12" y="58"/>
                      <a:pt x="26" y="58"/>
                    </a:cubicBezTo>
                    <a:cubicBezTo>
                      <a:pt x="41" y="58"/>
                      <a:pt x="53" y="59"/>
                      <a:pt x="53" y="51"/>
                    </a:cubicBezTo>
                    <a:cubicBezTo>
                      <a:pt x="53" y="44"/>
                      <a:pt x="49" y="38"/>
                      <a:pt x="42" y="34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25"/>
              <p:cNvSpPr>
                <a:spLocks/>
              </p:cNvSpPr>
              <p:nvPr/>
            </p:nvSpPr>
            <p:spPr bwMode="auto">
              <a:xfrm>
                <a:off x="7739113" y="12483430"/>
                <a:ext cx="149225" cy="155575"/>
              </a:xfrm>
              <a:custGeom>
                <a:avLst/>
                <a:gdLst>
                  <a:gd name="T0" fmla="*/ 21 w 47"/>
                  <a:gd name="T1" fmla="*/ 3 h 49"/>
                  <a:gd name="T2" fmla="*/ 31 w 47"/>
                  <a:gd name="T3" fmla="*/ 10 h 49"/>
                  <a:gd name="T4" fmla="*/ 37 w 47"/>
                  <a:gd name="T5" fmla="*/ 13 h 49"/>
                  <a:gd name="T6" fmla="*/ 42 w 47"/>
                  <a:gd name="T7" fmla="*/ 8 h 49"/>
                  <a:gd name="T8" fmla="*/ 46 w 47"/>
                  <a:gd name="T9" fmla="*/ 14 h 49"/>
                  <a:gd name="T10" fmla="*/ 26 w 47"/>
                  <a:gd name="T11" fmla="*/ 47 h 49"/>
                  <a:gd name="T12" fmla="*/ 11 w 47"/>
                  <a:gd name="T13" fmla="*/ 41 h 49"/>
                  <a:gd name="T14" fmla="*/ 5 w 47"/>
                  <a:gd name="T15" fmla="*/ 37 h 49"/>
                  <a:gd name="T16" fmla="*/ 9 w 47"/>
                  <a:gd name="T17" fmla="*/ 30 h 49"/>
                  <a:gd name="T18" fmla="*/ 14 w 47"/>
                  <a:gd name="T19" fmla="*/ 33 h 49"/>
                  <a:gd name="T20" fmla="*/ 15 w 47"/>
                  <a:gd name="T21" fmla="*/ 32 h 49"/>
                  <a:gd name="T22" fmla="*/ 6 w 47"/>
                  <a:gd name="T23" fmla="*/ 26 h 49"/>
                  <a:gd name="T24" fmla="*/ 10 w 47"/>
                  <a:gd name="T25" fmla="*/ 19 h 49"/>
                  <a:gd name="T26" fmla="*/ 19 w 47"/>
                  <a:gd name="T27" fmla="*/ 25 h 49"/>
                  <a:gd name="T28" fmla="*/ 21 w 47"/>
                  <a:gd name="T29" fmla="*/ 24 h 49"/>
                  <a:gd name="T30" fmla="*/ 9 w 47"/>
                  <a:gd name="T31" fmla="*/ 17 h 49"/>
                  <a:gd name="T32" fmla="*/ 14 w 47"/>
                  <a:gd name="T33" fmla="*/ 10 h 49"/>
                  <a:gd name="T34" fmla="*/ 25 w 47"/>
                  <a:gd name="T35" fmla="*/ 17 h 49"/>
                  <a:gd name="T36" fmla="*/ 25 w 47"/>
                  <a:gd name="T37" fmla="*/ 15 h 49"/>
                  <a:gd name="T38" fmla="*/ 16 w 47"/>
                  <a:gd name="T39" fmla="*/ 10 h 49"/>
                  <a:gd name="T40" fmla="*/ 21 w 47"/>
                  <a:gd name="T41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" h="49">
                    <a:moveTo>
                      <a:pt x="21" y="3"/>
                    </a:moveTo>
                    <a:cubicBezTo>
                      <a:pt x="21" y="3"/>
                      <a:pt x="29" y="9"/>
                      <a:pt x="31" y="10"/>
                    </a:cubicBezTo>
                    <a:cubicBezTo>
                      <a:pt x="35" y="12"/>
                      <a:pt x="27" y="7"/>
                      <a:pt x="37" y="13"/>
                    </a:cubicBezTo>
                    <a:cubicBezTo>
                      <a:pt x="38" y="14"/>
                      <a:pt x="41" y="14"/>
                      <a:pt x="42" y="8"/>
                    </a:cubicBezTo>
                    <a:cubicBezTo>
                      <a:pt x="43" y="2"/>
                      <a:pt x="46" y="7"/>
                      <a:pt x="46" y="14"/>
                    </a:cubicBezTo>
                    <a:cubicBezTo>
                      <a:pt x="47" y="24"/>
                      <a:pt x="34" y="49"/>
                      <a:pt x="26" y="47"/>
                    </a:cubicBezTo>
                    <a:cubicBezTo>
                      <a:pt x="20" y="46"/>
                      <a:pt x="17" y="44"/>
                      <a:pt x="11" y="41"/>
                    </a:cubicBezTo>
                    <a:cubicBezTo>
                      <a:pt x="10" y="40"/>
                      <a:pt x="5" y="37"/>
                      <a:pt x="5" y="37"/>
                    </a:cubicBezTo>
                    <a:cubicBezTo>
                      <a:pt x="0" y="33"/>
                      <a:pt x="4" y="27"/>
                      <a:pt x="9" y="30"/>
                    </a:cubicBezTo>
                    <a:cubicBezTo>
                      <a:pt x="9" y="30"/>
                      <a:pt x="13" y="32"/>
                      <a:pt x="14" y="33"/>
                    </a:cubicBezTo>
                    <a:cubicBezTo>
                      <a:pt x="16" y="34"/>
                      <a:pt x="17" y="33"/>
                      <a:pt x="15" y="32"/>
                    </a:cubicBezTo>
                    <a:cubicBezTo>
                      <a:pt x="14" y="31"/>
                      <a:pt x="6" y="26"/>
                      <a:pt x="6" y="26"/>
                    </a:cubicBezTo>
                    <a:cubicBezTo>
                      <a:pt x="1" y="23"/>
                      <a:pt x="5" y="16"/>
                      <a:pt x="10" y="19"/>
                    </a:cubicBezTo>
                    <a:cubicBezTo>
                      <a:pt x="10" y="19"/>
                      <a:pt x="18" y="24"/>
                      <a:pt x="19" y="25"/>
                    </a:cubicBezTo>
                    <a:cubicBezTo>
                      <a:pt x="21" y="26"/>
                      <a:pt x="22" y="24"/>
                      <a:pt x="21" y="24"/>
                    </a:cubicBezTo>
                    <a:cubicBezTo>
                      <a:pt x="19" y="23"/>
                      <a:pt x="9" y="17"/>
                      <a:pt x="9" y="17"/>
                    </a:cubicBezTo>
                    <a:cubicBezTo>
                      <a:pt x="4" y="14"/>
                      <a:pt x="8" y="7"/>
                      <a:pt x="14" y="10"/>
                    </a:cubicBezTo>
                    <a:cubicBezTo>
                      <a:pt x="14" y="10"/>
                      <a:pt x="23" y="16"/>
                      <a:pt x="25" y="17"/>
                    </a:cubicBezTo>
                    <a:cubicBezTo>
                      <a:pt x="26" y="18"/>
                      <a:pt x="27" y="16"/>
                      <a:pt x="25" y="15"/>
                    </a:cubicBezTo>
                    <a:cubicBezTo>
                      <a:pt x="24" y="15"/>
                      <a:pt x="16" y="10"/>
                      <a:pt x="16" y="10"/>
                    </a:cubicBezTo>
                    <a:cubicBezTo>
                      <a:pt x="11" y="7"/>
                      <a:pt x="15" y="0"/>
                      <a:pt x="21" y="3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26"/>
              <p:cNvSpPr>
                <a:spLocks/>
              </p:cNvSpPr>
              <p:nvPr/>
            </p:nvSpPr>
            <p:spPr bwMode="auto">
              <a:xfrm>
                <a:off x="6729463" y="12807280"/>
                <a:ext cx="358775" cy="76200"/>
              </a:xfrm>
              <a:custGeom>
                <a:avLst/>
                <a:gdLst>
                  <a:gd name="T0" fmla="*/ 85 w 113"/>
                  <a:gd name="T1" fmla="*/ 5 h 24"/>
                  <a:gd name="T2" fmla="*/ 83 w 113"/>
                  <a:gd name="T3" fmla="*/ 5 h 24"/>
                  <a:gd name="T4" fmla="*/ 75 w 113"/>
                  <a:gd name="T5" fmla="*/ 8 h 24"/>
                  <a:gd name="T6" fmla="*/ 68 w 113"/>
                  <a:gd name="T7" fmla="*/ 5 h 24"/>
                  <a:gd name="T8" fmla="*/ 67 w 113"/>
                  <a:gd name="T9" fmla="*/ 4 h 24"/>
                  <a:gd name="T10" fmla="*/ 66 w 113"/>
                  <a:gd name="T11" fmla="*/ 4 h 24"/>
                  <a:gd name="T12" fmla="*/ 59 w 113"/>
                  <a:gd name="T13" fmla="*/ 1 h 24"/>
                  <a:gd name="T14" fmla="*/ 57 w 113"/>
                  <a:gd name="T15" fmla="*/ 0 h 24"/>
                  <a:gd name="T16" fmla="*/ 4 w 113"/>
                  <a:gd name="T17" fmla="*/ 0 h 24"/>
                  <a:gd name="T18" fmla="*/ 0 w 113"/>
                  <a:gd name="T19" fmla="*/ 4 h 24"/>
                  <a:gd name="T20" fmla="*/ 0 w 113"/>
                  <a:gd name="T21" fmla="*/ 20 h 24"/>
                  <a:gd name="T22" fmla="*/ 4 w 113"/>
                  <a:gd name="T23" fmla="*/ 24 h 24"/>
                  <a:gd name="T24" fmla="*/ 100 w 113"/>
                  <a:gd name="T25" fmla="*/ 24 h 24"/>
                  <a:gd name="T26" fmla="*/ 113 w 113"/>
                  <a:gd name="T27" fmla="*/ 0 h 24"/>
                  <a:gd name="T28" fmla="*/ 93 w 113"/>
                  <a:gd name="T29" fmla="*/ 0 h 24"/>
                  <a:gd name="T30" fmla="*/ 85 w 113"/>
                  <a:gd name="T31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" h="24">
                    <a:moveTo>
                      <a:pt x="85" y="5"/>
                    </a:moveTo>
                    <a:cubicBezTo>
                      <a:pt x="84" y="5"/>
                      <a:pt x="83" y="5"/>
                      <a:pt x="83" y="5"/>
                    </a:cubicBezTo>
                    <a:cubicBezTo>
                      <a:pt x="81" y="7"/>
                      <a:pt x="78" y="8"/>
                      <a:pt x="75" y="8"/>
                    </a:cubicBezTo>
                    <a:cubicBezTo>
                      <a:pt x="72" y="8"/>
                      <a:pt x="70" y="7"/>
                      <a:pt x="68" y="5"/>
                    </a:cubicBezTo>
                    <a:cubicBezTo>
                      <a:pt x="68" y="5"/>
                      <a:pt x="67" y="5"/>
                      <a:pt x="67" y="4"/>
                    </a:cubicBezTo>
                    <a:cubicBezTo>
                      <a:pt x="67" y="4"/>
                      <a:pt x="66" y="4"/>
                      <a:pt x="66" y="4"/>
                    </a:cubicBezTo>
                    <a:cubicBezTo>
                      <a:pt x="63" y="4"/>
                      <a:pt x="60" y="3"/>
                      <a:pt x="59" y="1"/>
                    </a:cubicBezTo>
                    <a:cubicBezTo>
                      <a:pt x="58" y="1"/>
                      <a:pt x="58" y="0"/>
                      <a:pt x="5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4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113" y="0"/>
                      <a:pt x="113" y="0"/>
                      <a:pt x="113" y="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1" y="3"/>
                      <a:pt x="88" y="5"/>
                      <a:pt x="85" y="5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27"/>
              <p:cNvSpPr>
                <a:spLocks/>
              </p:cNvSpPr>
              <p:nvPr/>
            </p:nvSpPr>
            <p:spPr bwMode="auto">
              <a:xfrm>
                <a:off x="6900913" y="11683330"/>
                <a:ext cx="876300" cy="1136650"/>
              </a:xfrm>
              <a:custGeom>
                <a:avLst/>
                <a:gdLst>
                  <a:gd name="T0" fmla="*/ 276 w 276"/>
                  <a:gd name="T1" fmla="*/ 100 h 358"/>
                  <a:gd name="T2" fmla="*/ 176 w 276"/>
                  <a:gd name="T3" fmla="*/ 0 h 358"/>
                  <a:gd name="T4" fmla="*/ 76 w 276"/>
                  <a:gd name="T5" fmla="*/ 100 h 358"/>
                  <a:gd name="T6" fmla="*/ 141 w 276"/>
                  <a:gd name="T7" fmla="*/ 194 h 358"/>
                  <a:gd name="T8" fmla="*/ 141 w 276"/>
                  <a:gd name="T9" fmla="*/ 215 h 358"/>
                  <a:gd name="T10" fmla="*/ 84 w 276"/>
                  <a:gd name="T11" fmla="*/ 233 h 358"/>
                  <a:gd name="T12" fmla="*/ 52 w 276"/>
                  <a:gd name="T13" fmla="*/ 276 h 358"/>
                  <a:gd name="T14" fmla="*/ 24 w 276"/>
                  <a:gd name="T15" fmla="*/ 315 h 358"/>
                  <a:gd name="T16" fmla="*/ 16 w 276"/>
                  <a:gd name="T17" fmla="*/ 317 h 358"/>
                  <a:gd name="T18" fmla="*/ 0 w 276"/>
                  <a:gd name="T19" fmla="*/ 327 h 358"/>
                  <a:gd name="T20" fmla="*/ 0 w 276"/>
                  <a:gd name="T21" fmla="*/ 335 h 358"/>
                  <a:gd name="T22" fmla="*/ 7 w 276"/>
                  <a:gd name="T23" fmla="*/ 335 h 358"/>
                  <a:gd name="T24" fmla="*/ 7 w 276"/>
                  <a:gd name="T25" fmla="*/ 331 h 358"/>
                  <a:gd name="T26" fmla="*/ 9 w 276"/>
                  <a:gd name="T27" fmla="*/ 327 h 358"/>
                  <a:gd name="T28" fmla="*/ 8 w 276"/>
                  <a:gd name="T29" fmla="*/ 331 h 358"/>
                  <a:gd name="T30" fmla="*/ 8 w 276"/>
                  <a:gd name="T31" fmla="*/ 348 h 358"/>
                  <a:gd name="T32" fmla="*/ 16 w 276"/>
                  <a:gd name="T33" fmla="*/ 348 h 358"/>
                  <a:gd name="T34" fmla="*/ 16 w 276"/>
                  <a:gd name="T35" fmla="*/ 334 h 358"/>
                  <a:gd name="T36" fmla="*/ 19 w 276"/>
                  <a:gd name="T37" fmla="*/ 330 h 358"/>
                  <a:gd name="T38" fmla="*/ 17 w 276"/>
                  <a:gd name="T39" fmla="*/ 334 h 358"/>
                  <a:gd name="T40" fmla="*/ 17 w 276"/>
                  <a:gd name="T41" fmla="*/ 352 h 358"/>
                  <a:gd name="T42" fmla="*/ 25 w 276"/>
                  <a:gd name="T43" fmla="*/ 352 h 358"/>
                  <a:gd name="T44" fmla="*/ 25 w 276"/>
                  <a:gd name="T45" fmla="*/ 335 h 358"/>
                  <a:gd name="T46" fmla="*/ 27 w 276"/>
                  <a:gd name="T47" fmla="*/ 332 h 358"/>
                  <a:gd name="T48" fmla="*/ 27 w 276"/>
                  <a:gd name="T49" fmla="*/ 348 h 358"/>
                  <a:gd name="T50" fmla="*/ 35 w 276"/>
                  <a:gd name="T51" fmla="*/ 349 h 358"/>
                  <a:gd name="T52" fmla="*/ 35 w 276"/>
                  <a:gd name="T53" fmla="*/ 332 h 358"/>
                  <a:gd name="T54" fmla="*/ 42 w 276"/>
                  <a:gd name="T55" fmla="*/ 323 h 358"/>
                  <a:gd name="T56" fmla="*/ 48 w 276"/>
                  <a:gd name="T57" fmla="*/ 321 h 358"/>
                  <a:gd name="T58" fmla="*/ 44 w 276"/>
                  <a:gd name="T59" fmla="*/ 323 h 358"/>
                  <a:gd name="T60" fmla="*/ 44 w 276"/>
                  <a:gd name="T61" fmla="*/ 333 h 358"/>
                  <a:gd name="T62" fmla="*/ 55 w 276"/>
                  <a:gd name="T63" fmla="*/ 329 h 358"/>
                  <a:gd name="T64" fmla="*/ 55 w 276"/>
                  <a:gd name="T65" fmla="*/ 317 h 358"/>
                  <a:gd name="T66" fmla="*/ 85 w 276"/>
                  <a:gd name="T67" fmla="*/ 277 h 358"/>
                  <a:gd name="T68" fmla="*/ 113 w 276"/>
                  <a:gd name="T69" fmla="*/ 259 h 358"/>
                  <a:gd name="T70" fmla="*/ 116 w 276"/>
                  <a:gd name="T71" fmla="*/ 307 h 358"/>
                  <a:gd name="T72" fmla="*/ 116 w 276"/>
                  <a:gd name="T73" fmla="*/ 317 h 358"/>
                  <a:gd name="T74" fmla="*/ 210 w 276"/>
                  <a:gd name="T75" fmla="*/ 291 h 358"/>
                  <a:gd name="T76" fmla="*/ 218 w 276"/>
                  <a:gd name="T77" fmla="*/ 284 h 358"/>
                  <a:gd name="T78" fmla="*/ 219 w 276"/>
                  <a:gd name="T79" fmla="*/ 282 h 358"/>
                  <a:gd name="T80" fmla="*/ 219 w 276"/>
                  <a:gd name="T81" fmla="*/ 267 h 358"/>
                  <a:gd name="T82" fmla="*/ 226 w 276"/>
                  <a:gd name="T83" fmla="*/ 270 h 358"/>
                  <a:gd name="T84" fmla="*/ 246 w 276"/>
                  <a:gd name="T85" fmla="*/ 234 h 358"/>
                  <a:gd name="T86" fmla="*/ 189 w 276"/>
                  <a:gd name="T87" fmla="*/ 215 h 358"/>
                  <a:gd name="T88" fmla="*/ 191 w 276"/>
                  <a:gd name="T89" fmla="*/ 199 h 358"/>
                  <a:gd name="T90" fmla="*/ 276 w 276"/>
                  <a:gd name="T91" fmla="*/ 10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6" h="358">
                    <a:moveTo>
                      <a:pt x="276" y="100"/>
                    </a:moveTo>
                    <a:cubicBezTo>
                      <a:pt x="276" y="45"/>
                      <a:pt x="231" y="0"/>
                      <a:pt x="176" y="0"/>
                    </a:cubicBezTo>
                    <a:cubicBezTo>
                      <a:pt x="120" y="0"/>
                      <a:pt x="76" y="45"/>
                      <a:pt x="76" y="100"/>
                    </a:cubicBezTo>
                    <a:cubicBezTo>
                      <a:pt x="76" y="143"/>
                      <a:pt x="103" y="180"/>
                      <a:pt x="141" y="194"/>
                    </a:cubicBezTo>
                    <a:cubicBezTo>
                      <a:pt x="145" y="201"/>
                      <a:pt x="147" y="214"/>
                      <a:pt x="141" y="215"/>
                    </a:cubicBezTo>
                    <a:cubicBezTo>
                      <a:pt x="106" y="217"/>
                      <a:pt x="91" y="227"/>
                      <a:pt x="84" y="233"/>
                    </a:cubicBezTo>
                    <a:cubicBezTo>
                      <a:pt x="72" y="242"/>
                      <a:pt x="59" y="263"/>
                      <a:pt x="52" y="276"/>
                    </a:cubicBezTo>
                    <a:cubicBezTo>
                      <a:pt x="47" y="285"/>
                      <a:pt x="31" y="307"/>
                      <a:pt x="24" y="315"/>
                    </a:cubicBezTo>
                    <a:cubicBezTo>
                      <a:pt x="22" y="316"/>
                      <a:pt x="19" y="316"/>
                      <a:pt x="16" y="317"/>
                    </a:cubicBezTo>
                    <a:cubicBezTo>
                      <a:pt x="3" y="319"/>
                      <a:pt x="0" y="324"/>
                      <a:pt x="0" y="327"/>
                    </a:cubicBezTo>
                    <a:cubicBezTo>
                      <a:pt x="0" y="334"/>
                      <a:pt x="0" y="335"/>
                      <a:pt x="0" y="335"/>
                    </a:cubicBezTo>
                    <a:cubicBezTo>
                      <a:pt x="0" y="341"/>
                      <a:pt x="6" y="341"/>
                      <a:pt x="7" y="335"/>
                    </a:cubicBezTo>
                    <a:cubicBezTo>
                      <a:pt x="7" y="335"/>
                      <a:pt x="7" y="338"/>
                      <a:pt x="7" y="331"/>
                    </a:cubicBezTo>
                    <a:cubicBezTo>
                      <a:pt x="7" y="329"/>
                      <a:pt x="8" y="328"/>
                      <a:pt x="9" y="327"/>
                    </a:cubicBezTo>
                    <a:cubicBezTo>
                      <a:pt x="9" y="329"/>
                      <a:pt x="8" y="330"/>
                      <a:pt x="8" y="331"/>
                    </a:cubicBezTo>
                    <a:cubicBezTo>
                      <a:pt x="7" y="338"/>
                      <a:pt x="8" y="348"/>
                      <a:pt x="8" y="348"/>
                    </a:cubicBezTo>
                    <a:cubicBezTo>
                      <a:pt x="7" y="354"/>
                      <a:pt x="15" y="354"/>
                      <a:pt x="16" y="348"/>
                    </a:cubicBezTo>
                    <a:cubicBezTo>
                      <a:pt x="16" y="348"/>
                      <a:pt x="15" y="342"/>
                      <a:pt x="16" y="334"/>
                    </a:cubicBezTo>
                    <a:cubicBezTo>
                      <a:pt x="16" y="333"/>
                      <a:pt x="17" y="332"/>
                      <a:pt x="19" y="330"/>
                    </a:cubicBezTo>
                    <a:cubicBezTo>
                      <a:pt x="18" y="332"/>
                      <a:pt x="17" y="333"/>
                      <a:pt x="17" y="334"/>
                    </a:cubicBezTo>
                    <a:cubicBezTo>
                      <a:pt x="17" y="341"/>
                      <a:pt x="17" y="352"/>
                      <a:pt x="17" y="352"/>
                    </a:cubicBezTo>
                    <a:cubicBezTo>
                      <a:pt x="17" y="358"/>
                      <a:pt x="25" y="358"/>
                      <a:pt x="25" y="352"/>
                    </a:cubicBezTo>
                    <a:cubicBezTo>
                      <a:pt x="25" y="352"/>
                      <a:pt x="25" y="343"/>
                      <a:pt x="25" y="335"/>
                    </a:cubicBezTo>
                    <a:cubicBezTo>
                      <a:pt x="25" y="334"/>
                      <a:pt x="26" y="333"/>
                      <a:pt x="27" y="332"/>
                    </a:cubicBezTo>
                    <a:cubicBezTo>
                      <a:pt x="26" y="339"/>
                      <a:pt x="27" y="348"/>
                      <a:pt x="27" y="348"/>
                    </a:cubicBezTo>
                    <a:cubicBezTo>
                      <a:pt x="26" y="354"/>
                      <a:pt x="34" y="355"/>
                      <a:pt x="35" y="349"/>
                    </a:cubicBezTo>
                    <a:cubicBezTo>
                      <a:pt x="35" y="349"/>
                      <a:pt x="34" y="339"/>
                      <a:pt x="35" y="332"/>
                    </a:cubicBezTo>
                    <a:cubicBezTo>
                      <a:pt x="35" y="328"/>
                      <a:pt x="39" y="323"/>
                      <a:pt x="42" y="323"/>
                    </a:cubicBezTo>
                    <a:cubicBezTo>
                      <a:pt x="45" y="323"/>
                      <a:pt x="48" y="321"/>
                      <a:pt x="48" y="321"/>
                    </a:cubicBezTo>
                    <a:cubicBezTo>
                      <a:pt x="48" y="323"/>
                      <a:pt x="46" y="323"/>
                      <a:pt x="44" y="323"/>
                    </a:cubicBezTo>
                    <a:cubicBezTo>
                      <a:pt x="38" y="324"/>
                      <a:pt x="38" y="333"/>
                      <a:pt x="44" y="333"/>
                    </a:cubicBezTo>
                    <a:cubicBezTo>
                      <a:pt x="44" y="333"/>
                      <a:pt x="54" y="332"/>
                      <a:pt x="55" y="329"/>
                    </a:cubicBezTo>
                    <a:cubicBezTo>
                      <a:pt x="57" y="325"/>
                      <a:pt x="58" y="321"/>
                      <a:pt x="55" y="317"/>
                    </a:cubicBezTo>
                    <a:cubicBezTo>
                      <a:pt x="60" y="308"/>
                      <a:pt x="75" y="289"/>
                      <a:pt x="85" y="277"/>
                    </a:cubicBezTo>
                    <a:cubicBezTo>
                      <a:pt x="95" y="263"/>
                      <a:pt x="112" y="255"/>
                      <a:pt x="113" y="259"/>
                    </a:cubicBezTo>
                    <a:cubicBezTo>
                      <a:pt x="113" y="263"/>
                      <a:pt x="115" y="288"/>
                      <a:pt x="116" y="307"/>
                    </a:cubicBezTo>
                    <a:cubicBezTo>
                      <a:pt x="116" y="311"/>
                      <a:pt x="116" y="314"/>
                      <a:pt x="116" y="317"/>
                    </a:cubicBezTo>
                    <a:cubicBezTo>
                      <a:pt x="210" y="291"/>
                      <a:pt x="210" y="291"/>
                      <a:pt x="210" y="291"/>
                    </a:cubicBezTo>
                    <a:cubicBezTo>
                      <a:pt x="213" y="290"/>
                      <a:pt x="217" y="287"/>
                      <a:pt x="218" y="284"/>
                    </a:cubicBezTo>
                    <a:cubicBezTo>
                      <a:pt x="219" y="282"/>
                      <a:pt x="219" y="282"/>
                      <a:pt x="219" y="282"/>
                    </a:cubicBezTo>
                    <a:cubicBezTo>
                      <a:pt x="219" y="277"/>
                      <a:pt x="219" y="272"/>
                      <a:pt x="219" y="267"/>
                    </a:cubicBezTo>
                    <a:cubicBezTo>
                      <a:pt x="221" y="268"/>
                      <a:pt x="223" y="269"/>
                      <a:pt x="226" y="270"/>
                    </a:cubicBezTo>
                    <a:cubicBezTo>
                      <a:pt x="246" y="234"/>
                      <a:pt x="246" y="234"/>
                      <a:pt x="246" y="234"/>
                    </a:cubicBezTo>
                    <a:cubicBezTo>
                      <a:pt x="227" y="225"/>
                      <a:pt x="204" y="218"/>
                      <a:pt x="189" y="215"/>
                    </a:cubicBezTo>
                    <a:cubicBezTo>
                      <a:pt x="186" y="214"/>
                      <a:pt x="186" y="204"/>
                      <a:pt x="191" y="199"/>
                    </a:cubicBezTo>
                    <a:cubicBezTo>
                      <a:pt x="239" y="192"/>
                      <a:pt x="276" y="150"/>
                      <a:pt x="276" y="100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28"/>
              <p:cNvSpPr>
                <a:spLocks/>
              </p:cNvSpPr>
              <p:nvPr/>
            </p:nvSpPr>
            <p:spPr bwMode="auto">
              <a:xfrm>
                <a:off x="7266038" y="12813630"/>
                <a:ext cx="523875" cy="542925"/>
              </a:xfrm>
              <a:custGeom>
                <a:avLst/>
                <a:gdLst>
                  <a:gd name="T0" fmla="*/ 136 w 165"/>
                  <a:gd name="T1" fmla="*/ 78 h 171"/>
                  <a:gd name="T2" fmla="*/ 124 w 165"/>
                  <a:gd name="T3" fmla="*/ 77 h 171"/>
                  <a:gd name="T4" fmla="*/ 124 w 165"/>
                  <a:gd name="T5" fmla="*/ 77 h 171"/>
                  <a:gd name="T6" fmla="*/ 88 w 165"/>
                  <a:gd name="T7" fmla="*/ 68 h 171"/>
                  <a:gd name="T8" fmla="*/ 63 w 165"/>
                  <a:gd name="T9" fmla="*/ 56 h 171"/>
                  <a:gd name="T10" fmla="*/ 56 w 165"/>
                  <a:gd name="T11" fmla="*/ 19 h 171"/>
                  <a:gd name="T12" fmla="*/ 68 w 165"/>
                  <a:gd name="T13" fmla="*/ 53 h 171"/>
                  <a:gd name="T14" fmla="*/ 93 w 165"/>
                  <a:gd name="T15" fmla="*/ 64 h 171"/>
                  <a:gd name="T16" fmla="*/ 107 w 165"/>
                  <a:gd name="T17" fmla="*/ 69 h 171"/>
                  <a:gd name="T18" fmla="*/ 109 w 165"/>
                  <a:gd name="T19" fmla="*/ 56 h 171"/>
                  <a:gd name="T20" fmla="*/ 109 w 165"/>
                  <a:gd name="T21" fmla="*/ 11 h 171"/>
                  <a:gd name="T22" fmla="*/ 108 w 165"/>
                  <a:gd name="T23" fmla="*/ 0 h 171"/>
                  <a:gd name="T24" fmla="*/ 7 w 165"/>
                  <a:gd name="T25" fmla="*/ 28 h 171"/>
                  <a:gd name="T26" fmla="*/ 0 w 165"/>
                  <a:gd name="T27" fmla="*/ 34 h 171"/>
                  <a:gd name="T28" fmla="*/ 20 w 165"/>
                  <a:gd name="T29" fmla="*/ 83 h 171"/>
                  <a:gd name="T30" fmla="*/ 42 w 165"/>
                  <a:gd name="T31" fmla="*/ 101 h 171"/>
                  <a:gd name="T32" fmla="*/ 99 w 165"/>
                  <a:gd name="T33" fmla="*/ 111 h 171"/>
                  <a:gd name="T34" fmla="*/ 118 w 165"/>
                  <a:gd name="T35" fmla="*/ 126 h 171"/>
                  <a:gd name="T36" fmla="*/ 112 w 165"/>
                  <a:gd name="T37" fmla="*/ 139 h 171"/>
                  <a:gd name="T38" fmla="*/ 126 w 165"/>
                  <a:gd name="T39" fmla="*/ 171 h 171"/>
                  <a:gd name="T40" fmla="*/ 149 w 165"/>
                  <a:gd name="T41" fmla="*/ 131 h 171"/>
                  <a:gd name="T42" fmla="*/ 136 w 165"/>
                  <a:gd name="T43" fmla="*/ 7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5" h="171">
                    <a:moveTo>
                      <a:pt x="136" y="78"/>
                    </a:moveTo>
                    <a:cubicBezTo>
                      <a:pt x="134" y="78"/>
                      <a:pt x="129" y="77"/>
                      <a:pt x="124" y="77"/>
                    </a:cubicBezTo>
                    <a:cubicBezTo>
                      <a:pt x="124" y="77"/>
                      <a:pt x="124" y="77"/>
                      <a:pt x="124" y="77"/>
                    </a:cubicBezTo>
                    <a:cubicBezTo>
                      <a:pt x="116" y="77"/>
                      <a:pt x="98" y="74"/>
                      <a:pt x="88" y="68"/>
                    </a:cubicBezTo>
                    <a:cubicBezTo>
                      <a:pt x="81" y="63"/>
                      <a:pt x="66" y="56"/>
                      <a:pt x="63" y="56"/>
                    </a:cubicBezTo>
                    <a:cubicBezTo>
                      <a:pt x="62" y="27"/>
                      <a:pt x="55" y="17"/>
                      <a:pt x="56" y="19"/>
                    </a:cubicBezTo>
                    <a:cubicBezTo>
                      <a:pt x="62" y="26"/>
                      <a:pt x="66" y="34"/>
                      <a:pt x="68" y="53"/>
                    </a:cubicBezTo>
                    <a:cubicBezTo>
                      <a:pt x="77" y="55"/>
                      <a:pt x="85" y="59"/>
                      <a:pt x="93" y="64"/>
                    </a:cubicBezTo>
                    <a:cubicBezTo>
                      <a:pt x="96" y="66"/>
                      <a:pt x="102" y="67"/>
                      <a:pt x="107" y="69"/>
                    </a:cubicBezTo>
                    <a:cubicBezTo>
                      <a:pt x="108" y="65"/>
                      <a:pt x="108" y="61"/>
                      <a:pt x="109" y="56"/>
                    </a:cubicBezTo>
                    <a:cubicBezTo>
                      <a:pt x="111" y="39"/>
                      <a:pt x="109" y="11"/>
                      <a:pt x="109" y="11"/>
                    </a:cubicBezTo>
                    <a:cubicBezTo>
                      <a:pt x="109" y="11"/>
                      <a:pt x="109" y="6"/>
                      <a:pt x="108" y="0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5" y="29"/>
                      <a:pt x="1" y="32"/>
                      <a:pt x="0" y="34"/>
                    </a:cubicBezTo>
                    <a:cubicBezTo>
                      <a:pt x="3" y="51"/>
                      <a:pt x="10" y="71"/>
                      <a:pt x="20" y="83"/>
                    </a:cubicBezTo>
                    <a:cubicBezTo>
                      <a:pt x="27" y="91"/>
                      <a:pt x="35" y="97"/>
                      <a:pt x="42" y="101"/>
                    </a:cubicBezTo>
                    <a:cubicBezTo>
                      <a:pt x="65" y="110"/>
                      <a:pt x="89" y="110"/>
                      <a:pt x="99" y="111"/>
                    </a:cubicBezTo>
                    <a:cubicBezTo>
                      <a:pt x="117" y="111"/>
                      <a:pt x="118" y="123"/>
                      <a:pt x="118" y="126"/>
                    </a:cubicBezTo>
                    <a:cubicBezTo>
                      <a:pt x="116" y="133"/>
                      <a:pt x="113" y="136"/>
                      <a:pt x="112" y="139"/>
                    </a:cubicBezTo>
                    <a:cubicBezTo>
                      <a:pt x="106" y="152"/>
                      <a:pt x="114" y="170"/>
                      <a:pt x="126" y="171"/>
                    </a:cubicBezTo>
                    <a:cubicBezTo>
                      <a:pt x="138" y="171"/>
                      <a:pt x="144" y="147"/>
                      <a:pt x="149" y="131"/>
                    </a:cubicBezTo>
                    <a:cubicBezTo>
                      <a:pt x="153" y="115"/>
                      <a:pt x="165" y="80"/>
                      <a:pt x="136" y="78"/>
                    </a:cubicBezTo>
                    <a:close/>
                  </a:path>
                </a:pathLst>
              </a:custGeom>
              <a:solidFill>
                <a:srgbClr val="BDC3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6818363" y="12997780"/>
                <a:ext cx="165100" cy="76200"/>
              </a:xfrm>
              <a:custGeom>
                <a:avLst/>
                <a:gdLst>
                  <a:gd name="T0" fmla="*/ 0 w 52"/>
                  <a:gd name="T1" fmla="*/ 0 h 24"/>
                  <a:gd name="T2" fmla="*/ 1 w 52"/>
                  <a:gd name="T3" fmla="*/ 4 h 24"/>
                  <a:gd name="T4" fmla="*/ 1 w 52"/>
                  <a:gd name="T5" fmla="*/ 20 h 24"/>
                  <a:gd name="T6" fmla="*/ 0 w 52"/>
                  <a:gd name="T7" fmla="*/ 24 h 24"/>
                  <a:gd name="T8" fmla="*/ 38 w 52"/>
                  <a:gd name="T9" fmla="*/ 24 h 24"/>
                  <a:gd name="T10" fmla="*/ 52 w 52"/>
                  <a:gd name="T11" fmla="*/ 0 h 24"/>
                  <a:gd name="T12" fmla="*/ 0 w 52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2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3"/>
                      <a:pt x="0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0"/>
              <p:cNvSpPr>
                <a:spLocks/>
              </p:cNvSpPr>
              <p:nvPr/>
            </p:nvSpPr>
            <p:spPr bwMode="auto">
              <a:xfrm>
                <a:off x="6818363" y="13093030"/>
                <a:ext cx="111125" cy="76200"/>
              </a:xfrm>
              <a:custGeom>
                <a:avLst/>
                <a:gdLst>
                  <a:gd name="T0" fmla="*/ 0 w 35"/>
                  <a:gd name="T1" fmla="*/ 0 h 24"/>
                  <a:gd name="T2" fmla="*/ 1 w 35"/>
                  <a:gd name="T3" fmla="*/ 4 h 24"/>
                  <a:gd name="T4" fmla="*/ 1 w 35"/>
                  <a:gd name="T5" fmla="*/ 20 h 24"/>
                  <a:gd name="T6" fmla="*/ 0 w 35"/>
                  <a:gd name="T7" fmla="*/ 24 h 24"/>
                  <a:gd name="T8" fmla="*/ 21 w 35"/>
                  <a:gd name="T9" fmla="*/ 24 h 24"/>
                  <a:gd name="T10" fmla="*/ 35 w 35"/>
                  <a:gd name="T11" fmla="*/ 0 h 24"/>
                  <a:gd name="T12" fmla="*/ 0 w 3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3"/>
                      <a:pt x="0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1"/>
              <p:cNvSpPr>
                <a:spLocks/>
              </p:cNvSpPr>
              <p:nvPr/>
            </p:nvSpPr>
            <p:spPr bwMode="auto">
              <a:xfrm>
                <a:off x="7018388" y="13283530"/>
                <a:ext cx="225425" cy="76200"/>
              </a:xfrm>
              <a:custGeom>
                <a:avLst/>
                <a:gdLst>
                  <a:gd name="T0" fmla="*/ 67 w 71"/>
                  <a:gd name="T1" fmla="*/ 0 h 24"/>
                  <a:gd name="T2" fmla="*/ 14 w 71"/>
                  <a:gd name="T3" fmla="*/ 0 h 24"/>
                  <a:gd name="T4" fmla="*/ 1 w 71"/>
                  <a:gd name="T5" fmla="*/ 23 h 24"/>
                  <a:gd name="T6" fmla="*/ 0 w 71"/>
                  <a:gd name="T7" fmla="*/ 24 h 24"/>
                  <a:gd name="T8" fmla="*/ 67 w 71"/>
                  <a:gd name="T9" fmla="*/ 24 h 24"/>
                  <a:gd name="T10" fmla="*/ 71 w 71"/>
                  <a:gd name="T11" fmla="*/ 20 h 24"/>
                  <a:gd name="T12" fmla="*/ 71 w 71"/>
                  <a:gd name="T13" fmla="*/ 4 h 24"/>
                  <a:gd name="T14" fmla="*/ 67 w 71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24">
                    <a:moveTo>
                      <a:pt x="67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3"/>
                      <a:pt x="0" y="23"/>
                      <a:pt x="0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9" y="24"/>
                      <a:pt x="71" y="22"/>
                      <a:pt x="71" y="20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1" y="2"/>
                      <a:pt x="69" y="0"/>
                      <a:pt x="67" y="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7072363" y="13188280"/>
                <a:ext cx="171450" cy="76200"/>
              </a:xfrm>
              <a:custGeom>
                <a:avLst/>
                <a:gdLst>
                  <a:gd name="T0" fmla="*/ 50 w 54"/>
                  <a:gd name="T1" fmla="*/ 0 h 24"/>
                  <a:gd name="T2" fmla="*/ 13 w 54"/>
                  <a:gd name="T3" fmla="*/ 0 h 24"/>
                  <a:gd name="T4" fmla="*/ 0 w 54"/>
                  <a:gd name="T5" fmla="*/ 24 h 24"/>
                  <a:gd name="T6" fmla="*/ 50 w 54"/>
                  <a:gd name="T7" fmla="*/ 24 h 24"/>
                  <a:gd name="T8" fmla="*/ 54 w 54"/>
                  <a:gd name="T9" fmla="*/ 20 h 24"/>
                  <a:gd name="T10" fmla="*/ 54 w 54"/>
                  <a:gd name="T11" fmla="*/ 4 h 24"/>
                  <a:gd name="T12" fmla="*/ 50 w 54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24">
                    <a:moveTo>
                      <a:pt x="50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2" y="24"/>
                      <a:pt x="54" y="22"/>
                      <a:pt x="54" y="20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3"/>
              <p:cNvSpPr>
                <a:spLocks/>
              </p:cNvSpPr>
              <p:nvPr/>
            </p:nvSpPr>
            <p:spPr bwMode="auto">
              <a:xfrm>
                <a:off x="7126338" y="13093030"/>
                <a:ext cx="117475" cy="76200"/>
              </a:xfrm>
              <a:custGeom>
                <a:avLst/>
                <a:gdLst>
                  <a:gd name="T0" fmla="*/ 33 w 37"/>
                  <a:gd name="T1" fmla="*/ 0 h 24"/>
                  <a:gd name="T2" fmla="*/ 13 w 37"/>
                  <a:gd name="T3" fmla="*/ 0 h 24"/>
                  <a:gd name="T4" fmla="*/ 0 w 37"/>
                  <a:gd name="T5" fmla="*/ 24 h 24"/>
                  <a:gd name="T6" fmla="*/ 33 w 37"/>
                  <a:gd name="T7" fmla="*/ 24 h 24"/>
                  <a:gd name="T8" fmla="*/ 37 w 37"/>
                  <a:gd name="T9" fmla="*/ 20 h 24"/>
                  <a:gd name="T10" fmla="*/ 37 w 37"/>
                  <a:gd name="T11" fmla="*/ 4 h 24"/>
                  <a:gd name="T12" fmla="*/ 33 w 37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4">
                    <a:moveTo>
                      <a:pt x="33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5" y="24"/>
                      <a:pt x="37" y="22"/>
                      <a:pt x="37" y="20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2"/>
                      <a:pt x="35" y="0"/>
                      <a:pt x="33" y="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4"/>
              <p:cNvSpPr>
                <a:spLocks/>
              </p:cNvSpPr>
              <p:nvPr/>
            </p:nvSpPr>
            <p:spPr bwMode="auto">
              <a:xfrm>
                <a:off x="7180313" y="12997780"/>
                <a:ext cx="63500" cy="76200"/>
              </a:xfrm>
              <a:custGeom>
                <a:avLst/>
                <a:gdLst>
                  <a:gd name="T0" fmla="*/ 16 w 20"/>
                  <a:gd name="T1" fmla="*/ 0 h 24"/>
                  <a:gd name="T2" fmla="*/ 13 w 20"/>
                  <a:gd name="T3" fmla="*/ 0 h 24"/>
                  <a:gd name="T4" fmla="*/ 0 w 20"/>
                  <a:gd name="T5" fmla="*/ 24 h 24"/>
                  <a:gd name="T6" fmla="*/ 16 w 20"/>
                  <a:gd name="T7" fmla="*/ 24 h 24"/>
                  <a:gd name="T8" fmla="*/ 20 w 20"/>
                  <a:gd name="T9" fmla="*/ 20 h 24"/>
                  <a:gd name="T10" fmla="*/ 20 w 20"/>
                  <a:gd name="T11" fmla="*/ 4 h 24"/>
                  <a:gd name="T12" fmla="*/ 16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16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8" y="24"/>
                      <a:pt x="20" y="22"/>
                      <a:pt x="20" y="20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2"/>
                      <a:pt x="18" y="0"/>
                      <a:pt x="16" y="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5"/>
              <p:cNvSpPr>
                <a:spLocks/>
              </p:cNvSpPr>
              <p:nvPr/>
            </p:nvSpPr>
            <p:spPr bwMode="auto">
              <a:xfrm>
                <a:off x="6729463" y="12902530"/>
                <a:ext cx="304800" cy="76200"/>
              </a:xfrm>
              <a:custGeom>
                <a:avLst/>
                <a:gdLst>
                  <a:gd name="T0" fmla="*/ 96 w 96"/>
                  <a:gd name="T1" fmla="*/ 0 h 24"/>
                  <a:gd name="T2" fmla="*/ 4 w 96"/>
                  <a:gd name="T3" fmla="*/ 0 h 24"/>
                  <a:gd name="T4" fmla="*/ 0 w 96"/>
                  <a:gd name="T5" fmla="*/ 4 h 24"/>
                  <a:gd name="T6" fmla="*/ 0 w 96"/>
                  <a:gd name="T7" fmla="*/ 20 h 24"/>
                  <a:gd name="T8" fmla="*/ 4 w 96"/>
                  <a:gd name="T9" fmla="*/ 24 h 24"/>
                  <a:gd name="T10" fmla="*/ 83 w 96"/>
                  <a:gd name="T11" fmla="*/ 24 h 24"/>
                  <a:gd name="T12" fmla="*/ 96 w 9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4">
                    <a:moveTo>
                      <a:pt x="96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4"/>
                    </a:cubicBezTo>
                    <a:cubicBezTo>
                      <a:pt x="83" y="24"/>
                      <a:pt x="83" y="24"/>
                      <a:pt x="83" y="24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6"/>
              <p:cNvSpPr>
                <a:spLocks/>
              </p:cNvSpPr>
              <p:nvPr/>
            </p:nvSpPr>
            <p:spPr bwMode="auto">
              <a:xfrm>
                <a:off x="7031088" y="12712030"/>
                <a:ext cx="168275" cy="76200"/>
              </a:xfrm>
              <a:custGeom>
                <a:avLst/>
                <a:gdLst>
                  <a:gd name="T0" fmla="*/ 22 w 53"/>
                  <a:gd name="T1" fmla="*/ 24 h 24"/>
                  <a:gd name="T2" fmla="*/ 27 w 53"/>
                  <a:gd name="T3" fmla="*/ 15 h 24"/>
                  <a:gd name="T4" fmla="*/ 42 w 53"/>
                  <a:gd name="T5" fmla="*/ 3 h 24"/>
                  <a:gd name="T6" fmla="*/ 53 w 53"/>
                  <a:gd name="T7" fmla="*/ 0 h 24"/>
                  <a:gd name="T8" fmla="*/ 22 w 53"/>
                  <a:gd name="T9" fmla="*/ 0 h 24"/>
                  <a:gd name="T10" fmla="*/ 19 w 53"/>
                  <a:gd name="T11" fmla="*/ 8 h 24"/>
                  <a:gd name="T12" fmla="*/ 4 w 53"/>
                  <a:gd name="T13" fmla="*/ 15 h 24"/>
                  <a:gd name="T14" fmla="*/ 3 w 53"/>
                  <a:gd name="T15" fmla="*/ 15 h 24"/>
                  <a:gd name="T16" fmla="*/ 0 w 53"/>
                  <a:gd name="T17" fmla="*/ 14 h 24"/>
                  <a:gd name="T18" fmla="*/ 0 w 53"/>
                  <a:gd name="T19" fmla="*/ 24 h 24"/>
                  <a:gd name="T20" fmla="*/ 22 w 53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24">
                    <a:moveTo>
                      <a:pt x="22" y="24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30" y="10"/>
                      <a:pt x="36" y="5"/>
                      <a:pt x="42" y="3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2"/>
                      <a:pt x="21" y="5"/>
                      <a:pt x="19" y="8"/>
                    </a:cubicBezTo>
                    <a:cubicBezTo>
                      <a:pt x="17" y="11"/>
                      <a:pt x="12" y="14"/>
                      <a:pt x="4" y="15"/>
                    </a:cubicBezTo>
                    <a:cubicBezTo>
                      <a:pt x="4" y="15"/>
                      <a:pt x="3" y="15"/>
                      <a:pt x="3" y="15"/>
                    </a:cubicBezTo>
                    <a:cubicBezTo>
                      <a:pt x="2" y="15"/>
                      <a:pt x="1" y="14"/>
                      <a:pt x="0" y="14"/>
                    </a:cubicBezTo>
                    <a:cubicBezTo>
                      <a:pt x="0" y="18"/>
                      <a:pt x="0" y="22"/>
                      <a:pt x="0" y="24"/>
                    </a:cubicBez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7"/>
              <p:cNvSpPr>
                <a:spLocks/>
              </p:cNvSpPr>
              <p:nvPr/>
            </p:nvSpPr>
            <p:spPr bwMode="auto">
              <a:xfrm>
                <a:off x="6421488" y="12902530"/>
                <a:ext cx="292100" cy="76200"/>
              </a:xfrm>
              <a:custGeom>
                <a:avLst/>
                <a:gdLst>
                  <a:gd name="T0" fmla="*/ 91 w 92"/>
                  <a:gd name="T1" fmla="*/ 20 h 24"/>
                  <a:gd name="T2" fmla="*/ 91 w 92"/>
                  <a:gd name="T3" fmla="*/ 4 h 24"/>
                  <a:gd name="T4" fmla="*/ 92 w 92"/>
                  <a:gd name="T5" fmla="*/ 0 h 24"/>
                  <a:gd name="T6" fmla="*/ 4 w 92"/>
                  <a:gd name="T7" fmla="*/ 0 h 24"/>
                  <a:gd name="T8" fmla="*/ 0 w 92"/>
                  <a:gd name="T9" fmla="*/ 4 h 24"/>
                  <a:gd name="T10" fmla="*/ 0 w 92"/>
                  <a:gd name="T11" fmla="*/ 20 h 24"/>
                  <a:gd name="T12" fmla="*/ 4 w 92"/>
                  <a:gd name="T13" fmla="*/ 24 h 24"/>
                  <a:gd name="T14" fmla="*/ 92 w 92"/>
                  <a:gd name="T15" fmla="*/ 24 h 24"/>
                  <a:gd name="T16" fmla="*/ 91 w 9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91" y="20"/>
                    </a:moveTo>
                    <a:cubicBezTo>
                      <a:pt x="91" y="4"/>
                      <a:pt x="91" y="4"/>
                      <a:pt x="91" y="4"/>
                    </a:cubicBezTo>
                    <a:cubicBezTo>
                      <a:pt x="91" y="2"/>
                      <a:pt x="91" y="1"/>
                      <a:pt x="9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1" y="23"/>
                      <a:pt x="91" y="21"/>
                      <a:pt x="91" y="2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38"/>
              <p:cNvSpPr>
                <a:spLocks/>
              </p:cNvSpPr>
              <p:nvPr/>
            </p:nvSpPr>
            <p:spPr bwMode="auto">
              <a:xfrm>
                <a:off x="6421488" y="12807280"/>
                <a:ext cx="292100" cy="76200"/>
              </a:xfrm>
              <a:custGeom>
                <a:avLst/>
                <a:gdLst>
                  <a:gd name="T0" fmla="*/ 91 w 92"/>
                  <a:gd name="T1" fmla="*/ 20 h 24"/>
                  <a:gd name="T2" fmla="*/ 91 w 92"/>
                  <a:gd name="T3" fmla="*/ 4 h 24"/>
                  <a:gd name="T4" fmla="*/ 92 w 92"/>
                  <a:gd name="T5" fmla="*/ 0 h 24"/>
                  <a:gd name="T6" fmla="*/ 4 w 92"/>
                  <a:gd name="T7" fmla="*/ 0 h 24"/>
                  <a:gd name="T8" fmla="*/ 0 w 92"/>
                  <a:gd name="T9" fmla="*/ 4 h 24"/>
                  <a:gd name="T10" fmla="*/ 0 w 92"/>
                  <a:gd name="T11" fmla="*/ 20 h 24"/>
                  <a:gd name="T12" fmla="*/ 4 w 92"/>
                  <a:gd name="T13" fmla="*/ 24 h 24"/>
                  <a:gd name="T14" fmla="*/ 92 w 92"/>
                  <a:gd name="T15" fmla="*/ 24 h 24"/>
                  <a:gd name="T16" fmla="*/ 91 w 9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91" y="20"/>
                    </a:moveTo>
                    <a:cubicBezTo>
                      <a:pt x="91" y="4"/>
                      <a:pt x="91" y="4"/>
                      <a:pt x="91" y="4"/>
                    </a:cubicBezTo>
                    <a:cubicBezTo>
                      <a:pt x="91" y="2"/>
                      <a:pt x="91" y="1"/>
                      <a:pt x="9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1" y="23"/>
                      <a:pt x="91" y="21"/>
                      <a:pt x="91" y="2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6729463" y="12712030"/>
                <a:ext cx="177800" cy="76200"/>
              </a:xfrm>
              <a:custGeom>
                <a:avLst/>
                <a:gdLst>
                  <a:gd name="T0" fmla="*/ 56 w 56"/>
                  <a:gd name="T1" fmla="*/ 24 h 24"/>
                  <a:gd name="T2" fmla="*/ 56 w 56"/>
                  <a:gd name="T3" fmla="*/ 21 h 24"/>
                  <a:gd name="T4" fmla="*/ 51 w 56"/>
                  <a:gd name="T5" fmla="*/ 19 h 24"/>
                  <a:gd name="T6" fmla="*/ 48 w 56"/>
                  <a:gd name="T7" fmla="*/ 11 h 24"/>
                  <a:gd name="T8" fmla="*/ 48 w 56"/>
                  <a:gd name="T9" fmla="*/ 3 h 24"/>
                  <a:gd name="T10" fmla="*/ 49 w 56"/>
                  <a:gd name="T11" fmla="*/ 0 h 24"/>
                  <a:gd name="T12" fmla="*/ 4 w 56"/>
                  <a:gd name="T13" fmla="*/ 0 h 24"/>
                  <a:gd name="T14" fmla="*/ 0 w 56"/>
                  <a:gd name="T15" fmla="*/ 4 h 24"/>
                  <a:gd name="T16" fmla="*/ 0 w 56"/>
                  <a:gd name="T17" fmla="*/ 20 h 24"/>
                  <a:gd name="T18" fmla="*/ 4 w 56"/>
                  <a:gd name="T19" fmla="*/ 24 h 24"/>
                  <a:gd name="T20" fmla="*/ 56 w 56"/>
                  <a:gd name="T21" fmla="*/ 24 h 24"/>
                  <a:gd name="T22" fmla="*/ 56 w 56"/>
                  <a:gd name="T2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6" h="24">
                    <a:moveTo>
                      <a:pt x="56" y="24"/>
                    </a:moveTo>
                    <a:cubicBezTo>
                      <a:pt x="56" y="23"/>
                      <a:pt x="56" y="22"/>
                      <a:pt x="56" y="21"/>
                    </a:cubicBezTo>
                    <a:cubicBezTo>
                      <a:pt x="54" y="21"/>
                      <a:pt x="52" y="20"/>
                      <a:pt x="51" y="19"/>
                    </a:cubicBezTo>
                    <a:cubicBezTo>
                      <a:pt x="49" y="17"/>
                      <a:pt x="48" y="14"/>
                      <a:pt x="48" y="11"/>
                    </a:cubicBezTo>
                    <a:cubicBezTo>
                      <a:pt x="48" y="9"/>
                      <a:pt x="48" y="7"/>
                      <a:pt x="48" y="3"/>
                    </a:cubicBezTo>
                    <a:cubicBezTo>
                      <a:pt x="48" y="2"/>
                      <a:pt x="48" y="1"/>
                      <a:pt x="4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1" y="24"/>
                      <a:pt x="4" y="24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6" y="2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6421488" y="12712030"/>
                <a:ext cx="292100" cy="76200"/>
              </a:xfrm>
              <a:custGeom>
                <a:avLst/>
                <a:gdLst>
                  <a:gd name="T0" fmla="*/ 91 w 92"/>
                  <a:gd name="T1" fmla="*/ 20 h 24"/>
                  <a:gd name="T2" fmla="*/ 91 w 92"/>
                  <a:gd name="T3" fmla="*/ 4 h 24"/>
                  <a:gd name="T4" fmla="*/ 92 w 92"/>
                  <a:gd name="T5" fmla="*/ 0 h 24"/>
                  <a:gd name="T6" fmla="*/ 4 w 92"/>
                  <a:gd name="T7" fmla="*/ 0 h 24"/>
                  <a:gd name="T8" fmla="*/ 0 w 92"/>
                  <a:gd name="T9" fmla="*/ 4 h 24"/>
                  <a:gd name="T10" fmla="*/ 0 w 92"/>
                  <a:gd name="T11" fmla="*/ 20 h 24"/>
                  <a:gd name="T12" fmla="*/ 4 w 92"/>
                  <a:gd name="T13" fmla="*/ 24 h 24"/>
                  <a:gd name="T14" fmla="*/ 92 w 92"/>
                  <a:gd name="T15" fmla="*/ 24 h 24"/>
                  <a:gd name="T16" fmla="*/ 91 w 9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24">
                    <a:moveTo>
                      <a:pt x="91" y="20"/>
                    </a:moveTo>
                    <a:cubicBezTo>
                      <a:pt x="91" y="4"/>
                      <a:pt x="91" y="4"/>
                      <a:pt x="91" y="4"/>
                    </a:cubicBezTo>
                    <a:cubicBezTo>
                      <a:pt x="91" y="2"/>
                      <a:pt x="91" y="1"/>
                      <a:pt x="9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1" y="23"/>
                      <a:pt x="91" y="21"/>
                      <a:pt x="91" y="20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6421488" y="12616780"/>
                <a:ext cx="514350" cy="76200"/>
              </a:xfrm>
              <a:custGeom>
                <a:avLst/>
                <a:gdLst>
                  <a:gd name="T0" fmla="*/ 162 w 162"/>
                  <a:gd name="T1" fmla="*/ 18 h 24"/>
                  <a:gd name="T2" fmla="*/ 162 w 162"/>
                  <a:gd name="T3" fmla="*/ 4 h 24"/>
                  <a:gd name="T4" fmla="*/ 158 w 162"/>
                  <a:gd name="T5" fmla="*/ 0 h 24"/>
                  <a:gd name="T6" fmla="*/ 4 w 162"/>
                  <a:gd name="T7" fmla="*/ 0 h 24"/>
                  <a:gd name="T8" fmla="*/ 0 w 162"/>
                  <a:gd name="T9" fmla="*/ 4 h 24"/>
                  <a:gd name="T10" fmla="*/ 0 w 162"/>
                  <a:gd name="T11" fmla="*/ 20 h 24"/>
                  <a:gd name="T12" fmla="*/ 4 w 162"/>
                  <a:gd name="T13" fmla="*/ 24 h 24"/>
                  <a:gd name="T14" fmla="*/ 150 w 162"/>
                  <a:gd name="T15" fmla="*/ 24 h 24"/>
                  <a:gd name="T16" fmla="*/ 162 w 162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18"/>
                    </a:moveTo>
                    <a:cubicBezTo>
                      <a:pt x="162" y="4"/>
                      <a:pt x="162" y="4"/>
                      <a:pt x="162" y="4"/>
                    </a:cubicBezTo>
                    <a:cubicBezTo>
                      <a:pt x="162" y="2"/>
                      <a:pt x="160" y="0"/>
                      <a:pt x="15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2"/>
                      <a:pt x="2" y="24"/>
                      <a:pt x="4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52" y="22"/>
                      <a:pt x="156" y="19"/>
                      <a:pt x="162" y="18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2"/>
              <p:cNvSpPr>
                <a:spLocks/>
              </p:cNvSpPr>
              <p:nvPr/>
            </p:nvSpPr>
            <p:spPr bwMode="auto">
              <a:xfrm>
                <a:off x="64405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3"/>
              <p:cNvSpPr>
                <a:spLocks/>
              </p:cNvSpPr>
              <p:nvPr/>
            </p:nvSpPr>
            <p:spPr bwMode="auto">
              <a:xfrm>
                <a:off x="64786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4"/>
              <p:cNvSpPr>
                <a:spLocks/>
              </p:cNvSpPr>
              <p:nvPr/>
            </p:nvSpPr>
            <p:spPr bwMode="auto">
              <a:xfrm>
                <a:off x="65167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5"/>
              <p:cNvSpPr>
                <a:spLocks/>
              </p:cNvSpPr>
              <p:nvPr/>
            </p:nvSpPr>
            <p:spPr bwMode="auto">
              <a:xfrm>
                <a:off x="65548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46"/>
              <p:cNvSpPr>
                <a:spLocks/>
              </p:cNvSpPr>
              <p:nvPr/>
            </p:nvSpPr>
            <p:spPr bwMode="auto">
              <a:xfrm>
                <a:off x="65929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47"/>
              <p:cNvSpPr>
                <a:spLocks/>
              </p:cNvSpPr>
              <p:nvPr/>
            </p:nvSpPr>
            <p:spPr bwMode="auto">
              <a:xfrm>
                <a:off x="66310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48"/>
              <p:cNvSpPr>
                <a:spLocks/>
              </p:cNvSpPr>
              <p:nvPr/>
            </p:nvSpPr>
            <p:spPr bwMode="auto">
              <a:xfrm>
                <a:off x="6669138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49"/>
              <p:cNvSpPr>
                <a:spLocks/>
              </p:cNvSpPr>
              <p:nvPr/>
            </p:nvSpPr>
            <p:spPr bwMode="auto">
              <a:xfrm>
                <a:off x="64405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0"/>
              <p:cNvSpPr>
                <a:spLocks/>
              </p:cNvSpPr>
              <p:nvPr/>
            </p:nvSpPr>
            <p:spPr bwMode="auto">
              <a:xfrm>
                <a:off x="64786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5167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65548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65929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66310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6669138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64405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64786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65167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65548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65929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66310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6669138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6748513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6786613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6824713" y="12718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67485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67866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68247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68628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69009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7015213" y="12813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67485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67866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68247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68628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69009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69390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6977113" y="12908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6824713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6862813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6900913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6824713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6862813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7167613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7205713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7129513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7167613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7205713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7091413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7129513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7167613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7205713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4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6421488" y="1242628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64405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64786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65167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65548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65929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66310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66691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67072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67453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67834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68215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68596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6897738" y="12432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6421488" y="1252153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64405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64786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65167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65548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65929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66310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66691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67072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67453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67834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68215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68596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6897738" y="12527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64405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64786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65167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65548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65929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66310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66691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67072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67453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67834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68215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6859638" y="12623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6288138" y="1299778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63071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63452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63833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64214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64595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64976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65357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65738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66119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66500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66881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67262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6764388" y="130041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6818363" y="13188280"/>
                <a:ext cx="57150" cy="76200"/>
              </a:xfrm>
              <a:custGeom>
                <a:avLst/>
                <a:gdLst>
                  <a:gd name="T0" fmla="*/ 0 w 18"/>
                  <a:gd name="T1" fmla="*/ 0 h 24"/>
                  <a:gd name="T2" fmla="*/ 1 w 18"/>
                  <a:gd name="T3" fmla="*/ 4 h 24"/>
                  <a:gd name="T4" fmla="*/ 1 w 18"/>
                  <a:gd name="T5" fmla="*/ 20 h 24"/>
                  <a:gd name="T6" fmla="*/ 0 w 18"/>
                  <a:gd name="T7" fmla="*/ 24 h 24"/>
                  <a:gd name="T8" fmla="*/ 5 w 18"/>
                  <a:gd name="T9" fmla="*/ 24 h 24"/>
                  <a:gd name="T10" fmla="*/ 6 w 18"/>
                  <a:gd name="T11" fmla="*/ 20 h 24"/>
                  <a:gd name="T12" fmla="*/ 18 w 18"/>
                  <a:gd name="T13" fmla="*/ 0 h 24"/>
                  <a:gd name="T14" fmla="*/ 0 w 18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3"/>
                      <a:pt x="0" y="2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5" y="21"/>
                      <a:pt x="6" y="20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6818363" y="13283530"/>
                <a:ext cx="117475" cy="76200"/>
              </a:xfrm>
              <a:custGeom>
                <a:avLst/>
                <a:gdLst>
                  <a:gd name="T0" fmla="*/ 1 w 37"/>
                  <a:gd name="T1" fmla="*/ 4 h 24"/>
                  <a:gd name="T2" fmla="*/ 1 w 37"/>
                  <a:gd name="T3" fmla="*/ 20 h 24"/>
                  <a:gd name="T4" fmla="*/ 0 w 37"/>
                  <a:gd name="T5" fmla="*/ 24 h 24"/>
                  <a:gd name="T6" fmla="*/ 37 w 37"/>
                  <a:gd name="T7" fmla="*/ 24 h 24"/>
                  <a:gd name="T8" fmla="*/ 11 w 37"/>
                  <a:gd name="T9" fmla="*/ 9 h 24"/>
                  <a:gd name="T10" fmla="*/ 5 w 37"/>
                  <a:gd name="T11" fmla="*/ 1 h 24"/>
                  <a:gd name="T12" fmla="*/ 5 w 37"/>
                  <a:gd name="T13" fmla="*/ 0 h 24"/>
                  <a:gd name="T14" fmla="*/ 0 w 37"/>
                  <a:gd name="T15" fmla="*/ 0 h 24"/>
                  <a:gd name="T16" fmla="*/ 1 w 37"/>
                  <a:gd name="T17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4">
                    <a:moveTo>
                      <a:pt x="1" y="4"/>
                    </a:moveTo>
                    <a:cubicBezTo>
                      <a:pt x="1" y="20"/>
                      <a:pt x="1" y="20"/>
                      <a:pt x="1" y="20"/>
                    </a:cubicBezTo>
                    <a:cubicBezTo>
                      <a:pt x="1" y="21"/>
                      <a:pt x="1" y="23"/>
                      <a:pt x="0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8"/>
                      <a:pt x="6" y="5"/>
                      <a:pt x="5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2"/>
                      <a:pt x="1" y="4"/>
                    </a:cubicBez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6288138" y="1309303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63071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63452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63833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64214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64595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64976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65357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65738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66119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66500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66881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67262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6764388" y="130993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6288138" y="1318828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63071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63452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63833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64214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64595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64976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65357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65738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66119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66500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66881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67262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6764388" y="1319463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6288138" y="13283530"/>
                <a:ext cx="514350" cy="76200"/>
              </a:xfrm>
              <a:custGeom>
                <a:avLst/>
                <a:gdLst>
                  <a:gd name="T0" fmla="*/ 162 w 162"/>
                  <a:gd name="T1" fmla="*/ 20 h 24"/>
                  <a:gd name="T2" fmla="*/ 158 w 162"/>
                  <a:gd name="T3" fmla="*/ 24 h 24"/>
                  <a:gd name="T4" fmla="*/ 4 w 162"/>
                  <a:gd name="T5" fmla="*/ 24 h 24"/>
                  <a:gd name="T6" fmla="*/ 0 w 162"/>
                  <a:gd name="T7" fmla="*/ 20 h 24"/>
                  <a:gd name="T8" fmla="*/ 0 w 162"/>
                  <a:gd name="T9" fmla="*/ 4 h 24"/>
                  <a:gd name="T10" fmla="*/ 4 w 162"/>
                  <a:gd name="T11" fmla="*/ 0 h 24"/>
                  <a:gd name="T12" fmla="*/ 158 w 162"/>
                  <a:gd name="T13" fmla="*/ 0 h 24"/>
                  <a:gd name="T14" fmla="*/ 162 w 162"/>
                  <a:gd name="T15" fmla="*/ 4 h 24"/>
                  <a:gd name="T16" fmla="*/ 162 w 162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24">
                    <a:moveTo>
                      <a:pt x="162" y="20"/>
                    </a:moveTo>
                    <a:cubicBezTo>
                      <a:pt x="162" y="22"/>
                      <a:pt x="160" y="24"/>
                      <a:pt x="158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2" y="24"/>
                      <a:pt x="0" y="22"/>
                      <a:pt x="0" y="2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60" y="0"/>
                      <a:pt x="162" y="2"/>
                      <a:pt x="162" y="4"/>
                    </a:cubicBezTo>
                    <a:lnTo>
                      <a:pt x="162" y="20"/>
                    </a:lnTo>
                    <a:close/>
                  </a:path>
                </a:pathLst>
              </a:custGeom>
              <a:solidFill>
                <a:srgbClr val="F1C4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63071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63452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63833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64214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64595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64976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65357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65738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66119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66500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66881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67262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6764388" y="13289880"/>
                <a:ext cx="19050" cy="63500"/>
              </a:xfrm>
              <a:custGeom>
                <a:avLst/>
                <a:gdLst>
                  <a:gd name="T0" fmla="*/ 6 w 6"/>
                  <a:gd name="T1" fmla="*/ 16 h 20"/>
                  <a:gd name="T2" fmla="*/ 3 w 6"/>
                  <a:gd name="T3" fmla="*/ 20 h 20"/>
                  <a:gd name="T4" fmla="*/ 3 w 6"/>
                  <a:gd name="T5" fmla="*/ 20 h 20"/>
                  <a:gd name="T6" fmla="*/ 0 w 6"/>
                  <a:gd name="T7" fmla="*/ 16 h 20"/>
                  <a:gd name="T8" fmla="*/ 0 w 6"/>
                  <a:gd name="T9" fmla="*/ 4 h 20"/>
                  <a:gd name="T10" fmla="*/ 3 w 6"/>
                  <a:gd name="T11" fmla="*/ 0 h 20"/>
                  <a:gd name="T12" fmla="*/ 3 w 6"/>
                  <a:gd name="T13" fmla="*/ 0 h 20"/>
                  <a:gd name="T14" fmla="*/ 6 w 6"/>
                  <a:gd name="T15" fmla="*/ 4 h 20"/>
                  <a:gd name="T16" fmla="*/ 6 w 6"/>
                  <a:gd name="T17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6" y="16"/>
                    </a:moveTo>
                    <a:cubicBezTo>
                      <a:pt x="6" y="18"/>
                      <a:pt x="5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1" y="20"/>
                      <a:pt x="0" y="18"/>
                      <a:pt x="0" y="1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2"/>
                      <a:pt x="6" y="4"/>
                    </a:cubicBez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7031088" y="12756480"/>
                <a:ext cx="3175" cy="22225"/>
              </a:xfrm>
              <a:custGeom>
                <a:avLst/>
                <a:gdLst>
                  <a:gd name="T0" fmla="*/ 0 w 1"/>
                  <a:gd name="T1" fmla="*/ 0 h 7"/>
                  <a:gd name="T2" fmla="*/ 0 w 1"/>
                  <a:gd name="T3" fmla="*/ 7 h 7"/>
                  <a:gd name="T4" fmla="*/ 1 w 1"/>
                  <a:gd name="T5" fmla="*/ 4 h 7"/>
                  <a:gd name="T6" fmla="*/ 1 w 1"/>
                  <a:gd name="T7" fmla="*/ 0 h 7"/>
                  <a:gd name="T8" fmla="*/ 0 w 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7">
                    <a:moveTo>
                      <a:pt x="0" y="0"/>
                    </a:moveTo>
                    <a:cubicBezTo>
                      <a:pt x="0" y="3"/>
                      <a:pt x="0" y="5"/>
                      <a:pt x="0" y="7"/>
                    </a:cubicBezTo>
                    <a:cubicBezTo>
                      <a:pt x="0" y="6"/>
                      <a:pt x="1" y="5"/>
                      <a:pt x="1" y="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7091413" y="12718380"/>
                <a:ext cx="19050" cy="63500"/>
              </a:xfrm>
              <a:custGeom>
                <a:avLst/>
                <a:gdLst>
                  <a:gd name="T0" fmla="*/ 3 w 6"/>
                  <a:gd name="T1" fmla="*/ 0 h 20"/>
                  <a:gd name="T2" fmla="*/ 3 w 6"/>
                  <a:gd name="T3" fmla="*/ 0 h 20"/>
                  <a:gd name="T4" fmla="*/ 0 w 6"/>
                  <a:gd name="T5" fmla="*/ 6 h 20"/>
                  <a:gd name="T6" fmla="*/ 0 w 6"/>
                  <a:gd name="T7" fmla="*/ 7 h 20"/>
                  <a:gd name="T8" fmla="*/ 0 w 6"/>
                  <a:gd name="T9" fmla="*/ 16 h 20"/>
                  <a:gd name="T10" fmla="*/ 3 w 6"/>
                  <a:gd name="T11" fmla="*/ 20 h 20"/>
                  <a:gd name="T12" fmla="*/ 6 w 6"/>
                  <a:gd name="T13" fmla="*/ 16 h 20"/>
                  <a:gd name="T14" fmla="*/ 6 w 6"/>
                  <a:gd name="T15" fmla="*/ 4 h 20"/>
                  <a:gd name="T16" fmla="*/ 3 w 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1" y="4"/>
                      <a:pt x="0" y="6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4" y="20"/>
                      <a:pt x="6" y="18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7129513" y="12718380"/>
                <a:ext cx="19050" cy="25400"/>
              </a:xfrm>
              <a:custGeom>
                <a:avLst/>
                <a:gdLst>
                  <a:gd name="T0" fmla="*/ 6 w 6"/>
                  <a:gd name="T1" fmla="*/ 3 h 8"/>
                  <a:gd name="T2" fmla="*/ 3 w 6"/>
                  <a:gd name="T3" fmla="*/ 0 h 8"/>
                  <a:gd name="T4" fmla="*/ 0 w 6"/>
                  <a:gd name="T5" fmla="*/ 4 h 8"/>
                  <a:gd name="T6" fmla="*/ 0 w 6"/>
                  <a:gd name="T7" fmla="*/ 8 h 8"/>
                  <a:gd name="T8" fmla="*/ 6 w 6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">
                    <a:moveTo>
                      <a:pt x="6" y="3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6"/>
                      <a:pt x="3" y="5"/>
                      <a:pt x="6" y="3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7053313" y="12753305"/>
                <a:ext cx="19050" cy="28575"/>
              </a:xfrm>
              <a:custGeom>
                <a:avLst/>
                <a:gdLst>
                  <a:gd name="T0" fmla="*/ 0 w 6"/>
                  <a:gd name="T1" fmla="*/ 1 h 9"/>
                  <a:gd name="T2" fmla="*/ 0 w 6"/>
                  <a:gd name="T3" fmla="*/ 5 h 9"/>
                  <a:gd name="T4" fmla="*/ 3 w 6"/>
                  <a:gd name="T5" fmla="*/ 9 h 9"/>
                  <a:gd name="T6" fmla="*/ 6 w 6"/>
                  <a:gd name="T7" fmla="*/ 5 h 9"/>
                  <a:gd name="T8" fmla="*/ 6 w 6"/>
                  <a:gd name="T9" fmla="*/ 0 h 9"/>
                  <a:gd name="T10" fmla="*/ 0 w 6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7"/>
                      <a:pt x="1" y="9"/>
                      <a:pt x="3" y="9"/>
                    </a:cubicBezTo>
                    <a:cubicBezTo>
                      <a:pt x="4" y="9"/>
                      <a:pt x="6" y="7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6862813" y="12718380"/>
                <a:ext cx="19050" cy="63500"/>
              </a:xfrm>
              <a:custGeom>
                <a:avLst/>
                <a:gdLst>
                  <a:gd name="T0" fmla="*/ 3 w 6"/>
                  <a:gd name="T1" fmla="*/ 0 h 20"/>
                  <a:gd name="T2" fmla="*/ 0 w 6"/>
                  <a:gd name="T3" fmla="*/ 4 h 20"/>
                  <a:gd name="T4" fmla="*/ 0 w 6"/>
                  <a:gd name="T5" fmla="*/ 16 h 20"/>
                  <a:gd name="T6" fmla="*/ 3 w 6"/>
                  <a:gd name="T7" fmla="*/ 20 h 20"/>
                  <a:gd name="T8" fmla="*/ 6 w 6"/>
                  <a:gd name="T9" fmla="*/ 16 h 20"/>
                  <a:gd name="T10" fmla="*/ 6 w 6"/>
                  <a:gd name="T11" fmla="*/ 4 h 20"/>
                  <a:gd name="T12" fmla="*/ 3 w 6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0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4" y="20"/>
                      <a:pt x="6" y="18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6977113" y="12823155"/>
                <a:ext cx="19050" cy="53975"/>
              </a:xfrm>
              <a:custGeom>
                <a:avLst/>
                <a:gdLst>
                  <a:gd name="T0" fmla="*/ 5 w 6"/>
                  <a:gd name="T1" fmla="*/ 0 h 17"/>
                  <a:gd name="T2" fmla="*/ 0 w 6"/>
                  <a:gd name="T3" fmla="*/ 3 h 17"/>
                  <a:gd name="T4" fmla="*/ 0 w 6"/>
                  <a:gd name="T5" fmla="*/ 13 h 17"/>
                  <a:gd name="T6" fmla="*/ 3 w 6"/>
                  <a:gd name="T7" fmla="*/ 17 h 17"/>
                  <a:gd name="T8" fmla="*/ 6 w 6"/>
                  <a:gd name="T9" fmla="*/ 13 h 17"/>
                  <a:gd name="T10" fmla="*/ 6 w 6"/>
                  <a:gd name="T11" fmla="*/ 1 h 17"/>
                  <a:gd name="T12" fmla="*/ 5 w 6"/>
                  <a:gd name="T13" fmla="*/ 0 h 17"/>
                  <a:gd name="T14" fmla="*/ 5 w 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7">
                    <a:moveTo>
                      <a:pt x="5" y="0"/>
                    </a:moveTo>
                    <a:cubicBezTo>
                      <a:pt x="3" y="1"/>
                      <a:pt x="2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1" y="17"/>
                      <a:pt x="3" y="17"/>
                    </a:cubicBezTo>
                    <a:cubicBezTo>
                      <a:pt x="4" y="17"/>
                      <a:pt x="6" y="15"/>
                      <a:pt x="6" y="1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6939013" y="12819980"/>
                <a:ext cx="19050" cy="57150"/>
              </a:xfrm>
              <a:custGeom>
                <a:avLst/>
                <a:gdLst>
                  <a:gd name="T0" fmla="*/ 2 w 6"/>
                  <a:gd name="T1" fmla="*/ 1 h 18"/>
                  <a:gd name="T2" fmla="*/ 1 w 6"/>
                  <a:gd name="T3" fmla="*/ 0 h 18"/>
                  <a:gd name="T4" fmla="*/ 0 w 6"/>
                  <a:gd name="T5" fmla="*/ 0 h 18"/>
                  <a:gd name="T6" fmla="*/ 0 w 6"/>
                  <a:gd name="T7" fmla="*/ 2 h 18"/>
                  <a:gd name="T8" fmla="*/ 0 w 6"/>
                  <a:gd name="T9" fmla="*/ 14 h 18"/>
                  <a:gd name="T10" fmla="*/ 3 w 6"/>
                  <a:gd name="T11" fmla="*/ 18 h 18"/>
                  <a:gd name="T12" fmla="*/ 6 w 6"/>
                  <a:gd name="T13" fmla="*/ 14 h 18"/>
                  <a:gd name="T14" fmla="*/ 6 w 6"/>
                  <a:gd name="T15" fmla="*/ 4 h 18"/>
                  <a:gd name="T16" fmla="*/ 2 w 6"/>
                  <a:gd name="T17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8">
                    <a:moveTo>
                      <a:pt x="2" y="1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4" y="18"/>
                      <a:pt x="6" y="16"/>
                      <a:pt x="6" y="1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3"/>
                      <a:pt x="3" y="2"/>
                      <a:pt x="2" y="1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6897738" y="12623130"/>
                <a:ext cx="19050" cy="63500"/>
              </a:xfrm>
              <a:custGeom>
                <a:avLst/>
                <a:gdLst>
                  <a:gd name="T0" fmla="*/ 2 w 6"/>
                  <a:gd name="T1" fmla="*/ 20 h 20"/>
                  <a:gd name="T2" fmla="*/ 5 w 6"/>
                  <a:gd name="T3" fmla="*/ 18 h 20"/>
                  <a:gd name="T4" fmla="*/ 6 w 6"/>
                  <a:gd name="T5" fmla="*/ 16 h 20"/>
                  <a:gd name="T6" fmla="*/ 6 w 6"/>
                  <a:gd name="T7" fmla="*/ 4 h 20"/>
                  <a:gd name="T8" fmla="*/ 3 w 6"/>
                  <a:gd name="T9" fmla="*/ 0 h 20"/>
                  <a:gd name="T10" fmla="*/ 0 w 6"/>
                  <a:gd name="T11" fmla="*/ 4 h 20"/>
                  <a:gd name="T12" fmla="*/ 0 w 6"/>
                  <a:gd name="T13" fmla="*/ 16 h 20"/>
                  <a:gd name="T14" fmla="*/ 2 w 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">
                    <a:moveTo>
                      <a:pt x="2" y="20"/>
                    </a:moveTo>
                    <a:cubicBezTo>
                      <a:pt x="3" y="19"/>
                      <a:pt x="4" y="19"/>
                      <a:pt x="5" y="18"/>
                    </a:cubicBezTo>
                    <a:cubicBezTo>
                      <a:pt x="6" y="18"/>
                      <a:pt x="6" y="17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19"/>
                      <a:pt x="2" y="2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6707238" y="12816805"/>
                <a:ext cx="3175" cy="57150"/>
              </a:xfrm>
              <a:custGeom>
                <a:avLst/>
                <a:gdLst>
                  <a:gd name="T0" fmla="*/ 1 w 1"/>
                  <a:gd name="T1" fmla="*/ 17 h 18"/>
                  <a:gd name="T2" fmla="*/ 1 w 1"/>
                  <a:gd name="T3" fmla="*/ 1 h 18"/>
                  <a:gd name="T4" fmla="*/ 1 w 1"/>
                  <a:gd name="T5" fmla="*/ 0 h 18"/>
                  <a:gd name="T6" fmla="*/ 0 w 1"/>
                  <a:gd name="T7" fmla="*/ 3 h 18"/>
                  <a:gd name="T8" fmla="*/ 0 w 1"/>
                  <a:gd name="T9" fmla="*/ 15 h 18"/>
                  <a:gd name="T10" fmla="*/ 1 w 1"/>
                  <a:gd name="T11" fmla="*/ 18 h 18"/>
                  <a:gd name="T12" fmla="*/ 1 w 1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8">
                    <a:moveTo>
                      <a:pt x="1" y="17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6707238" y="12912055"/>
                <a:ext cx="3175" cy="57150"/>
              </a:xfrm>
              <a:custGeom>
                <a:avLst/>
                <a:gdLst>
                  <a:gd name="T0" fmla="*/ 1 w 1"/>
                  <a:gd name="T1" fmla="*/ 17 h 18"/>
                  <a:gd name="T2" fmla="*/ 1 w 1"/>
                  <a:gd name="T3" fmla="*/ 1 h 18"/>
                  <a:gd name="T4" fmla="*/ 1 w 1"/>
                  <a:gd name="T5" fmla="*/ 0 h 18"/>
                  <a:gd name="T6" fmla="*/ 0 w 1"/>
                  <a:gd name="T7" fmla="*/ 3 h 18"/>
                  <a:gd name="T8" fmla="*/ 0 w 1"/>
                  <a:gd name="T9" fmla="*/ 15 h 18"/>
                  <a:gd name="T10" fmla="*/ 1 w 1"/>
                  <a:gd name="T11" fmla="*/ 18 h 18"/>
                  <a:gd name="T12" fmla="*/ 1 w 1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8">
                    <a:moveTo>
                      <a:pt x="1" y="17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6707238" y="12721555"/>
                <a:ext cx="3175" cy="57150"/>
              </a:xfrm>
              <a:custGeom>
                <a:avLst/>
                <a:gdLst>
                  <a:gd name="T0" fmla="*/ 1 w 1"/>
                  <a:gd name="T1" fmla="*/ 17 h 18"/>
                  <a:gd name="T2" fmla="*/ 1 w 1"/>
                  <a:gd name="T3" fmla="*/ 1 h 18"/>
                  <a:gd name="T4" fmla="*/ 1 w 1"/>
                  <a:gd name="T5" fmla="*/ 0 h 18"/>
                  <a:gd name="T6" fmla="*/ 0 w 1"/>
                  <a:gd name="T7" fmla="*/ 3 h 18"/>
                  <a:gd name="T8" fmla="*/ 0 w 1"/>
                  <a:gd name="T9" fmla="*/ 15 h 18"/>
                  <a:gd name="T10" fmla="*/ 1 w 1"/>
                  <a:gd name="T11" fmla="*/ 18 h 18"/>
                  <a:gd name="T12" fmla="*/ 1 w 1"/>
                  <a:gd name="T13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8">
                    <a:moveTo>
                      <a:pt x="1" y="17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1" y="18"/>
                      <a:pt x="1" y="17"/>
                      <a:pt x="1" y="17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7053313" y="12813630"/>
                <a:ext cx="19050" cy="57150"/>
              </a:xfrm>
              <a:custGeom>
                <a:avLst/>
                <a:gdLst>
                  <a:gd name="T0" fmla="*/ 6 w 6"/>
                  <a:gd name="T1" fmla="*/ 8 h 18"/>
                  <a:gd name="T2" fmla="*/ 6 w 6"/>
                  <a:gd name="T3" fmla="*/ 4 h 18"/>
                  <a:gd name="T4" fmla="*/ 3 w 6"/>
                  <a:gd name="T5" fmla="*/ 0 h 18"/>
                  <a:gd name="T6" fmla="*/ 0 w 6"/>
                  <a:gd name="T7" fmla="*/ 4 h 18"/>
                  <a:gd name="T8" fmla="*/ 0 w 6"/>
                  <a:gd name="T9" fmla="*/ 16 h 18"/>
                  <a:gd name="T10" fmla="*/ 0 w 6"/>
                  <a:gd name="T11" fmla="*/ 18 h 18"/>
                  <a:gd name="T12" fmla="*/ 6 w 6"/>
                  <a:gd name="T13" fmla="*/ 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8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7"/>
                      <a:pt x="0" y="18"/>
                    </a:cubicBez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7015213" y="12908880"/>
                <a:ext cx="15875" cy="31750"/>
              </a:xfrm>
              <a:custGeom>
                <a:avLst/>
                <a:gdLst>
                  <a:gd name="T0" fmla="*/ 5 w 5"/>
                  <a:gd name="T1" fmla="*/ 1 h 10"/>
                  <a:gd name="T2" fmla="*/ 3 w 5"/>
                  <a:gd name="T3" fmla="*/ 0 h 10"/>
                  <a:gd name="T4" fmla="*/ 0 w 5"/>
                  <a:gd name="T5" fmla="*/ 4 h 10"/>
                  <a:gd name="T6" fmla="*/ 0 w 5"/>
                  <a:gd name="T7" fmla="*/ 10 h 10"/>
                  <a:gd name="T8" fmla="*/ 5 w 5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5" y="1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6939013" y="13004130"/>
                <a:ext cx="19050" cy="60325"/>
              </a:xfrm>
              <a:custGeom>
                <a:avLst/>
                <a:gdLst>
                  <a:gd name="T0" fmla="*/ 1 w 6"/>
                  <a:gd name="T1" fmla="*/ 19 h 19"/>
                  <a:gd name="T2" fmla="*/ 6 w 6"/>
                  <a:gd name="T3" fmla="*/ 12 h 19"/>
                  <a:gd name="T4" fmla="*/ 6 w 6"/>
                  <a:gd name="T5" fmla="*/ 4 h 19"/>
                  <a:gd name="T6" fmla="*/ 3 w 6"/>
                  <a:gd name="T7" fmla="*/ 0 h 19"/>
                  <a:gd name="T8" fmla="*/ 0 w 6"/>
                  <a:gd name="T9" fmla="*/ 4 h 19"/>
                  <a:gd name="T10" fmla="*/ 0 w 6"/>
                  <a:gd name="T11" fmla="*/ 16 h 19"/>
                  <a:gd name="T12" fmla="*/ 1 w 6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9">
                    <a:moveTo>
                      <a:pt x="1" y="19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1" y="19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7205713" y="13004130"/>
                <a:ext cx="19050" cy="63500"/>
              </a:xfrm>
              <a:custGeom>
                <a:avLst/>
                <a:gdLst>
                  <a:gd name="T0" fmla="*/ 4 w 6"/>
                  <a:gd name="T1" fmla="*/ 0 h 20"/>
                  <a:gd name="T2" fmla="*/ 0 w 6"/>
                  <a:gd name="T3" fmla="*/ 8 h 20"/>
                  <a:gd name="T4" fmla="*/ 0 w 6"/>
                  <a:gd name="T5" fmla="*/ 16 h 20"/>
                  <a:gd name="T6" fmla="*/ 3 w 6"/>
                  <a:gd name="T7" fmla="*/ 20 h 20"/>
                  <a:gd name="T8" fmla="*/ 6 w 6"/>
                  <a:gd name="T9" fmla="*/ 16 h 20"/>
                  <a:gd name="T10" fmla="*/ 6 w 6"/>
                  <a:gd name="T11" fmla="*/ 4 h 20"/>
                  <a:gd name="T12" fmla="*/ 4 w 6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0">
                    <a:moveTo>
                      <a:pt x="4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4" y="20"/>
                      <a:pt x="6" y="18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5" y="1"/>
                      <a:pt x="4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7132688" y="13131130"/>
                <a:ext cx="15875" cy="31750"/>
              </a:xfrm>
              <a:custGeom>
                <a:avLst/>
                <a:gdLst>
                  <a:gd name="T0" fmla="*/ 0 w 5"/>
                  <a:gd name="T1" fmla="*/ 9 h 10"/>
                  <a:gd name="T2" fmla="*/ 2 w 5"/>
                  <a:gd name="T3" fmla="*/ 10 h 10"/>
                  <a:gd name="T4" fmla="*/ 5 w 5"/>
                  <a:gd name="T5" fmla="*/ 6 h 10"/>
                  <a:gd name="T6" fmla="*/ 5 w 5"/>
                  <a:gd name="T7" fmla="*/ 0 h 10"/>
                  <a:gd name="T8" fmla="*/ 0 w 5"/>
                  <a:gd name="T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0" y="9"/>
                    </a:moveTo>
                    <a:cubicBezTo>
                      <a:pt x="0" y="9"/>
                      <a:pt x="1" y="10"/>
                      <a:pt x="2" y="10"/>
                    </a:cubicBezTo>
                    <a:cubicBezTo>
                      <a:pt x="3" y="10"/>
                      <a:pt x="5" y="8"/>
                      <a:pt x="5" y="6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Freeform 208"/>
              <p:cNvSpPr>
                <a:spLocks/>
              </p:cNvSpPr>
              <p:nvPr/>
            </p:nvSpPr>
            <p:spPr bwMode="auto">
              <a:xfrm>
                <a:off x="6900913" y="13099380"/>
                <a:ext cx="19050" cy="44450"/>
              </a:xfrm>
              <a:custGeom>
                <a:avLst/>
                <a:gdLst>
                  <a:gd name="T0" fmla="*/ 6 w 6"/>
                  <a:gd name="T1" fmla="*/ 3 h 14"/>
                  <a:gd name="T2" fmla="*/ 3 w 6"/>
                  <a:gd name="T3" fmla="*/ 0 h 14"/>
                  <a:gd name="T4" fmla="*/ 0 w 6"/>
                  <a:gd name="T5" fmla="*/ 4 h 14"/>
                  <a:gd name="T6" fmla="*/ 0 w 6"/>
                  <a:gd name="T7" fmla="*/ 14 h 14"/>
                  <a:gd name="T8" fmla="*/ 6 w 6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4">
                    <a:moveTo>
                      <a:pt x="6" y="3"/>
                    </a:move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Freeform 209"/>
              <p:cNvSpPr>
                <a:spLocks/>
              </p:cNvSpPr>
              <p:nvPr/>
            </p:nvSpPr>
            <p:spPr bwMode="auto">
              <a:xfrm>
                <a:off x="7091413" y="13200980"/>
                <a:ext cx="19050" cy="57150"/>
              </a:xfrm>
              <a:custGeom>
                <a:avLst/>
                <a:gdLst>
                  <a:gd name="T0" fmla="*/ 0 w 6"/>
                  <a:gd name="T1" fmla="*/ 10 h 18"/>
                  <a:gd name="T2" fmla="*/ 0 w 6"/>
                  <a:gd name="T3" fmla="*/ 14 h 18"/>
                  <a:gd name="T4" fmla="*/ 3 w 6"/>
                  <a:gd name="T5" fmla="*/ 18 h 18"/>
                  <a:gd name="T6" fmla="*/ 6 w 6"/>
                  <a:gd name="T7" fmla="*/ 14 h 18"/>
                  <a:gd name="T8" fmla="*/ 6 w 6"/>
                  <a:gd name="T9" fmla="*/ 2 h 18"/>
                  <a:gd name="T10" fmla="*/ 5 w 6"/>
                  <a:gd name="T11" fmla="*/ 0 h 18"/>
                  <a:gd name="T12" fmla="*/ 0 w 6"/>
                  <a:gd name="T13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0" y="1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6"/>
                      <a:pt x="1" y="18"/>
                      <a:pt x="3" y="18"/>
                    </a:cubicBezTo>
                    <a:cubicBezTo>
                      <a:pt x="4" y="18"/>
                      <a:pt x="6" y="16"/>
                      <a:pt x="6" y="14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5" y="0"/>
                      <a:pt x="5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Freeform 210"/>
              <p:cNvSpPr>
                <a:spLocks/>
              </p:cNvSpPr>
              <p:nvPr/>
            </p:nvSpPr>
            <p:spPr bwMode="auto">
              <a:xfrm>
                <a:off x="6862813" y="13194630"/>
                <a:ext cx="9525" cy="15875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4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1" y="0"/>
                      <a:pt x="0" y="2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Freeform 211"/>
              <p:cNvSpPr>
                <a:spLocks/>
              </p:cNvSpPr>
              <p:nvPr/>
            </p:nvSpPr>
            <p:spPr bwMode="auto">
              <a:xfrm>
                <a:off x="6824713" y="13194630"/>
                <a:ext cx="19050" cy="63500"/>
              </a:xfrm>
              <a:custGeom>
                <a:avLst/>
                <a:gdLst>
                  <a:gd name="T0" fmla="*/ 3 w 6"/>
                  <a:gd name="T1" fmla="*/ 20 h 20"/>
                  <a:gd name="T2" fmla="*/ 4 w 6"/>
                  <a:gd name="T3" fmla="*/ 18 h 20"/>
                  <a:gd name="T4" fmla="*/ 6 w 6"/>
                  <a:gd name="T5" fmla="*/ 16 h 20"/>
                  <a:gd name="T6" fmla="*/ 6 w 6"/>
                  <a:gd name="T7" fmla="*/ 4 h 20"/>
                  <a:gd name="T8" fmla="*/ 3 w 6"/>
                  <a:gd name="T9" fmla="*/ 0 h 20"/>
                  <a:gd name="T10" fmla="*/ 0 w 6"/>
                  <a:gd name="T11" fmla="*/ 4 h 20"/>
                  <a:gd name="T12" fmla="*/ 0 w 6"/>
                  <a:gd name="T13" fmla="*/ 16 h 20"/>
                  <a:gd name="T14" fmla="*/ 3 w 6"/>
                  <a:gd name="T15" fmla="*/ 20 h 20"/>
                  <a:gd name="T16" fmla="*/ 3 w 6"/>
                  <a:gd name="T1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3" y="20"/>
                    </a:moveTo>
                    <a:cubicBezTo>
                      <a:pt x="4" y="19"/>
                      <a:pt x="4" y="19"/>
                      <a:pt x="4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3" y="20"/>
                      <a:pt x="3" y="20"/>
                      <a:pt x="3" y="2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Freeform 212"/>
              <p:cNvSpPr>
                <a:spLocks/>
              </p:cNvSpPr>
              <p:nvPr/>
            </p:nvSpPr>
            <p:spPr bwMode="auto">
              <a:xfrm>
                <a:off x="6824713" y="13289880"/>
                <a:ext cx="19050" cy="63500"/>
              </a:xfrm>
              <a:custGeom>
                <a:avLst/>
                <a:gdLst>
                  <a:gd name="T0" fmla="*/ 3 w 6"/>
                  <a:gd name="T1" fmla="*/ 0 h 20"/>
                  <a:gd name="T2" fmla="*/ 3 w 6"/>
                  <a:gd name="T3" fmla="*/ 0 h 20"/>
                  <a:gd name="T4" fmla="*/ 0 w 6"/>
                  <a:gd name="T5" fmla="*/ 4 h 20"/>
                  <a:gd name="T6" fmla="*/ 0 w 6"/>
                  <a:gd name="T7" fmla="*/ 16 h 20"/>
                  <a:gd name="T8" fmla="*/ 3 w 6"/>
                  <a:gd name="T9" fmla="*/ 20 h 20"/>
                  <a:gd name="T10" fmla="*/ 6 w 6"/>
                  <a:gd name="T11" fmla="*/ 16 h 20"/>
                  <a:gd name="T12" fmla="*/ 6 w 6"/>
                  <a:gd name="T13" fmla="*/ 4 h 20"/>
                  <a:gd name="T14" fmla="*/ 3 w 6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0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4" y="20"/>
                      <a:pt x="6" y="18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Freeform 213"/>
              <p:cNvSpPr>
                <a:spLocks/>
              </p:cNvSpPr>
              <p:nvPr/>
            </p:nvSpPr>
            <p:spPr bwMode="auto">
              <a:xfrm>
                <a:off x="6862813" y="13318455"/>
                <a:ext cx="19050" cy="34925"/>
              </a:xfrm>
              <a:custGeom>
                <a:avLst/>
                <a:gdLst>
                  <a:gd name="T0" fmla="*/ 0 w 6"/>
                  <a:gd name="T1" fmla="*/ 0 h 11"/>
                  <a:gd name="T2" fmla="*/ 0 w 6"/>
                  <a:gd name="T3" fmla="*/ 7 h 11"/>
                  <a:gd name="T4" fmla="*/ 3 w 6"/>
                  <a:gd name="T5" fmla="*/ 11 h 11"/>
                  <a:gd name="T6" fmla="*/ 6 w 6"/>
                  <a:gd name="T7" fmla="*/ 7 h 11"/>
                  <a:gd name="T8" fmla="*/ 6 w 6"/>
                  <a:gd name="T9" fmla="*/ 3 h 11"/>
                  <a:gd name="T10" fmla="*/ 0 w 6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1" y="11"/>
                      <a:pt x="3" y="11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6" y="3"/>
                      <a:pt x="6" y="3"/>
                      <a:pt x="6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0" name="Freeform 214"/>
              <p:cNvSpPr>
                <a:spLocks/>
              </p:cNvSpPr>
              <p:nvPr/>
            </p:nvSpPr>
            <p:spPr bwMode="auto">
              <a:xfrm>
                <a:off x="6900913" y="13337505"/>
                <a:ext cx="15875" cy="1587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1 h 5"/>
                  <a:gd name="T4" fmla="*/ 3 w 5"/>
                  <a:gd name="T5" fmla="*/ 5 h 5"/>
                  <a:gd name="T6" fmla="*/ 5 w 5"/>
                  <a:gd name="T7" fmla="*/ 3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3"/>
                      <a:pt x="1" y="5"/>
                      <a:pt x="3" y="5"/>
                    </a:cubicBezTo>
                    <a:cubicBezTo>
                      <a:pt x="4" y="5"/>
                      <a:pt x="4" y="4"/>
                      <a:pt x="5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1" name="Freeform 215"/>
              <p:cNvSpPr>
                <a:spLocks/>
              </p:cNvSpPr>
              <p:nvPr/>
            </p:nvSpPr>
            <p:spPr bwMode="auto">
              <a:xfrm>
                <a:off x="7021563" y="13334330"/>
                <a:ext cx="12700" cy="19050"/>
              </a:xfrm>
              <a:custGeom>
                <a:avLst/>
                <a:gdLst>
                  <a:gd name="T0" fmla="*/ 0 w 4"/>
                  <a:gd name="T1" fmla="*/ 6 h 6"/>
                  <a:gd name="T2" fmla="*/ 1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cubicBezTo>
                      <a:pt x="0" y="6"/>
                      <a:pt x="0" y="6"/>
                      <a:pt x="1" y="6"/>
                    </a:cubicBezTo>
                    <a:cubicBezTo>
                      <a:pt x="2" y="6"/>
                      <a:pt x="4" y="4"/>
                      <a:pt x="4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216"/>
              <p:cNvSpPr>
                <a:spLocks/>
              </p:cNvSpPr>
              <p:nvPr/>
            </p:nvSpPr>
            <p:spPr bwMode="auto">
              <a:xfrm>
                <a:off x="7053313" y="13289880"/>
                <a:ext cx="19050" cy="63500"/>
              </a:xfrm>
              <a:custGeom>
                <a:avLst/>
                <a:gdLst>
                  <a:gd name="T0" fmla="*/ 3 w 6"/>
                  <a:gd name="T1" fmla="*/ 0 h 20"/>
                  <a:gd name="T2" fmla="*/ 1 w 6"/>
                  <a:gd name="T3" fmla="*/ 0 h 20"/>
                  <a:gd name="T4" fmla="*/ 0 w 6"/>
                  <a:gd name="T5" fmla="*/ 3 h 20"/>
                  <a:gd name="T6" fmla="*/ 0 w 6"/>
                  <a:gd name="T7" fmla="*/ 4 h 20"/>
                  <a:gd name="T8" fmla="*/ 0 w 6"/>
                  <a:gd name="T9" fmla="*/ 16 h 20"/>
                  <a:gd name="T10" fmla="*/ 3 w 6"/>
                  <a:gd name="T11" fmla="*/ 20 h 20"/>
                  <a:gd name="T12" fmla="*/ 6 w 6"/>
                  <a:gd name="T13" fmla="*/ 16 h 20"/>
                  <a:gd name="T14" fmla="*/ 6 w 6"/>
                  <a:gd name="T15" fmla="*/ 4 h 20"/>
                  <a:gd name="T16" fmla="*/ 3 w 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0">
                    <a:moveTo>
                      <a:pt x="3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1" y="20"/>
                      <a:pt x="3" y="20"/>
                    </a:cubicBezTo>
                    <a:cubicBezTo>
                      <a:pt x="4" y="20"/>
                      <a:pt x="6" y="18"/>
                      <a:pt x="6" y="1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0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Freeform 456"/>
              <p:cNvSpPr>
                <a:spLocks/>
              </p:cNvSpPr>
              <p:nvPr/>
            </p:nvSpPr>
            <p:spPr bwMode="auto">
              <a:xfrm>
                <a:off x="6846938" y="12080205"/>
                <a:ext cx="1158875" cy="1282700"/>
              </a:xfrm>
              <a:custGeom>
                <a:avLst/>
                <a:gdLst>
                  <a:gd name="T0" fmla="*/ 364 w 365"/>
                  <a:gd name="T1" fmla="*/ 61 h 404"/>
                  <a:gd name="T2" fmla="*/ 364 w 365"/>
                  <a:gd name="T3" fmla="*/ 45 h 404"/>
                  <a:gd name="T4" fmla="*/ 364 w 365"/>
                  <a:gd name="T5" fmla="*/ 7 h 404"/>
                  <a:gd name="T6" fmla="*/ 357 w 365"/>
                  <a:gd name="T7" fmla="*/ 3 h 404"/>
                  <a:gd name="T8" fmla="*/ 324 w 365"/>
                  <a:gd name="T9" fmla="*/ 22 h 404"/>
                  <a:gd name="T10" fmla="*/ 310 w 365"/>
                  <a:gd name="T11" fmla="*/ 30 h 404"/>
                  <a:gd name="T12" fmla="*/ 278 w 365"/>
                  <a:gd name="T13" fmla="*/ 49 h 404"/>
                  <a:gd name="T14" fmla="*/ 278 w 365"/>
                  <a:gd name="T15" fmla="*/ 57 h 404"/>
                  <a:gd name="T16" fmla="*/ 287 w 365"/>
                  <a:gd name="T17" fmla="*/ 63 h 404"/>
                  <a:gd name="T18" fmla="*/ 290 w 365"/>
                  <a:gd name="T19" fmla="*/ 74 h 404"/>
                  <a:gd name="T20" fmla="*/ 240 w 365"/>
                  <a:gd name="T21" fmla="*/ 162 h 404"/>
                  <a:gd name="T22" fmla="*/ 229 w 365"/>
                  <a:gd name="T23" fmla="*/ 171 h 404"/>
                  <a:gd name="T24" fmla="*/ 102 w 365"/>
                  <a:gd name="T25" fmla="*/ 208 h 404"/>
                  <a:gd name="T26" fmla="*/ 90 w 365"/>
                  <a:gd name="T27" fmla="*/ 217 h 404"/>
                  <a:gd name="T28" fmla="*/ 2 w 365"/>
                  <a:gd name="T29" fmla="*/ 372 h 404"/>
                  <a:gd name="T30" fmla="*/ 5 w 365"/>
                  <a:gd name="T31" fmla="*/ 383 h 404"/>
                  <a:gd name="T32" fmla="*/ 38 w 365"/>
                  <a:gd name="T33" fmla="*/ 402 h 404"/>
                  <a:gd name="T34" fmla="*/ 49 w 365"/>
                  <a:gd name="T35" fmla="*/ 399 h 404"/>
                  <a:gd name="T36" fmla="*/ 126 w 365"/>
                  <a:gd name="T37" fmla="*/ 263 h 404"/>
                  <a:gd name="T38" fmla="*/ 138 w 365"/>
                  <a:gd name="T39" fmla="*/ 254 h 404"/>
                  <a:gd name="T40" fmla="*/ 265 w 365"/>
                  <a:gd name="T41" fmla="*/ 217 h 404"/>
                  <a:gd name="T42" fmla="*/ 276 w 365"/>
                  <a:gd name="T43" fmla="*/ 208 h 404"/>
                  <a:gd name="T44" fmla="*/ 295 w 365"/>
                  <a:gd name="T45" fmla="*/ 176 h 404"/>
                  <a:gd name="T46" fmla="*/ 289 w 365"/>
                  <a:gd name="T47" fmla="*/ 173 h 404"/>
                  <a:gd name="T48" fmla="*/ 283 w 365"/>
                  <a:gd name="T49" fmla="*/ 169 h 404"/>
                  <a:gd name="T50" fmla="*/ 278 w 365"/>
                  <a:gd name="T51" fmla="*/ 161 h 404"/>
                  <a:gd name="T52" fmla="*/ 280 w 365"/>
                  <a:gd name="T53" fmla="*/ 154 h 404"/>
                  <a:gd name="T54" fmla="*/ 279 w 365"/>
                  <a:gd name="T55" fmla="*/ 151 h 404"/>
                  <a:gd name="T56" fmla="*/ 279 w 365"/>
                  <a:gd name="T57" fmla="*/ 151 h 404"/>
                  <a:gd name="T58" fmla="*/ 282 w 365"/>
                  <a:gd name="T59" fmla="*/ 142 h 404"/>
                  <a:gd name="T60" fmla="*/ 282 w 365"/>
                  <a:gd name="T61" fmla="*/ 141 h 404"/>
                  <a:gd name="T62" fmla="*/ 282 w 365"/>
                  <a:gd name="T63" fmla="*/ 141 h 404"/>
                  <a:gd name="T64" fmla="*/ 287 w 365"/>
                  <a:gd name="T65" fmla="*/ 132 h 404"/>
                  <a:gd name="T66" fmla="*/ 289 w 365"/>
                  <a:gd name="T67" fmla="*/ 130 h 404"/>
                  <a:gd name="T68" fmla="*/ 294 w 365"/>
                  <a:gd name="T69" fmla="*/ 125 h 404"/>
                  <a:gd name="T70" fmla="*/ 305 w 365"/>
                  <a:gd name="T71" fmla="*/ 125 h 404"/>
                  <a:gd name="T72" fmla="*/ 317 w 365"/>
                  <a:gd name="T73" fmla="*/ 133 h 404"/>
                  <a:gd name="T74" fmla="*/ 322 w 365"/>
                  <a:gd name="T75" fmla="*/ 127 h 404"/>
                  <a:gd name="T76" fmla="*/ 337 w 365"/>
                  <a:gd name="T77" fmla="*/ 100 h 404"/>
                  <a:gd name="T78" fmla="*/ 348 w 365"/>
                  <a:gd name="T79" fmla="*/ 97 h 404"/>
                  <a:gd name="T80" fmla="*/ 358 w 365"/>
                  <a:gd name="T81" fmla="*/ 103 h 404"/>
                  <a:gd name="T82" fmla="*/ 365 w 365"/>
                  <a:gd name="T83" fmla="*/ 99 h 404"/>
                  <a:gd name="T84" fmla="*/ 364 w 365"/>
                  <a:gd name="T85" fmla="*/ 6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5" h="404">
                    <a:moveTo>
                      <a:pt x="364" y="61"/>
                    </a:moveTo>
                    <a:cubicBezTo>
                      <a:pt x="364" y="56"/>
                      <a:pt x="364" y="49"/>
                      <a:pt x="364" y="45"/>
                    </a:cubicBezTo>
                    <a:cubicBezTo>
                      <a:pt x="364" y="7"/>
                      <a:pt x="364" y="7"/>
                      <a:pt x="364" y="7"/>
                    </a:cubicBezTo>
                    <a:cubicBezTo>
                      <a:pt x="364" y="2"/>
                      <a:pt x="361" y="0"/>
                      <a:pt x="357" y="3"/>
                    </a:cubicBezTo>
                    <a:cubicBezTo>
                      <a:pt x="324" y="22"/>
                      <a:pt x="324" y="22"/>
                      <a:pt x="324" y="22"/>
                    </a:cubicBezTo>
                    <a:cubicBezTo>
                      <a:pt x="320" y="24"/>
                      <a:pt x="314" y="28"/>
                      <a:pt x="310" y="30"/>
                    </a:cubicBezTo>
                    <a:cubicBezTo>
                      <a:pt x="278" y="49"/>
                      <a:pt x="278" y="49"/>
                      <a:pt x="278" y="49"/>
                    </a:cubicBezTo>
                    <a:cubicBezTo>
                      <a:pt x="274" y="52"/>
                      <a:pt x="274" y="55"/>
                      <a:pt x="278" y="57"/>
                    </a:cubicBezTo>
                    <a:cubicBezTo>
                      <a:pt x="287" y="63"/>
                      <a:pt x="287" y="63"/>
                      <a:pt x="287" y="63"/>
                    </a:cubicBezTo>
                    <a:cubicBezTo>
                      <a:pt x="291" y="65"/>
                      <a:pt x="292" y="70"/>
                      <a:pt x="290" y="74"/>
                    </a:cubicBezTo>
                    <a:cubicBezTo>
                      <a:pt x="240" y="162"/>
                      <a:pt x="240" y="162"/>
                      <a:pt x="240" y="162"/>
                    </a:cubicBezTo>
                    <a:cubicBezTo>
                      <a:pt x="238" y="166"/>
                      <a:pt x="233" y="170"/>
                      <a:pt x="229" y="171"/>
                    </a:cubicBezTo>
                    <a:cubicBezTo>
                      <a:pt x="102" y="208"/>
                      <a:pt x="102" y="208"/>
                      <a:pt x="102" y="208"/>
                    </a:cubicBezTo>
                    <a:cubicBezTo>
                      <a:pt x="97" y="209"/>
                      <a:pt x="92" y="213"/>
                      <a:pt x="90" y="217"/>
                    </a:cubicBezTo>
                    <a:cubicBezTo>
                      <a:pt x="2" y="372"/>
                      <a:pt x="2" y="372"/>
                      <a:pt x="2" y="372"/>
                    </a:cubicBezTo>
                    <a:cubicBezTo>
                      <a:pt x="0" y="376"/>
                      <a:pt x="2" y="381"/>
                      <a:pt x="5" y="383"/>
                    </a:cubicBezTo>
                    <a:cubicBezTo>
                      <a:pt x="38" y="402"/>
                      <a:pt x="38" y="402"/>
                      <a:pt x="38" y="402"/>
                    </a:cubicBezTo>
                    <a:cubicBezTo>
                      <a:pt x="42" y="404"/>
                      <a:pt x="47" y="403"/>
                      <a:pt x="49" y="399"/>
                    </a:cubicBezTo>
                    <a:cubicBezTo>
                      <a:pt x="126" y="263"/>
                      <a:pt x="126" y="263"/>
                      <a:pt x="126" y="263"/>
                    </a:cubicBezTo>
                    <a:cubicBezTo>
                      <a:pt x="128" y="259"/>
                      <a:pt x="134" y="255"/>
                      <a:pt x="138" y="254"/>
                    </a:cubicBezTo>
                    <a:cubicBezTo>
                      <a:pt x="265" y="217"/>
                      <a:pt x="265" y="217"/>
                      <a:pt x="265" y="217"/>
                    </a:cubicBezTo>
                    <a:cubicBezTo>
                      <a:pt x="269" y="216"/>
                      <a:pt x="274" y="212"/>
                      <a:pt x="276" y="208"/>
                    </a:cubicBezTo>
                    <a:cubicBezTo>
                      <a:pt x="295" y="176"/>
                      <a:pt x="295" y="176"/>
                      <a:pt x="295" y="176"/>
                    </a:cubicBezTo>
                    <a:cubicBezTo>
                      <a:pt x="293" y="175"/>
                      <a:pt x="291" y="174"/>
                      <a:pt x="289" y="173"/>
                    </a:cubicBezTo>
                    <a:cubicBezTo>
                      <a:pt x="283" y="169"/>
                      <a:pt x="283" y="169"/>
                      <a:pt x="283" y="169"/>
                    </a:cubicBezTo>
                    <a:cubicBezTo>
                      <a:pt x="280" y="167"/>
                      <a:pt x="278" y="164"/>
                      <a:pt x="278" y="161"/>
                    </a:cubicBezTo>
                    <a:cubicBezTo>
                      <a:pt x="277" y="158"/>
                      <a:pt x="278" y="156"/>
                      <a:pt x="280" y="154"/>
                    </a:cubicBezTo>
                    <a:cubicBezTo>
                      <a:pt x="279" y="153"/>
                      <a:pt x="279" y="152"/>
                      <a:pt x="279" y="151"/>
                    </a:cubicBezTo>
                    <a:cubicBezTo>
                      <a:pt x="279" y="151"/>
                      <a:pt x="279" y="151"/>
                      <a:pt x="279" y="151"/>
                    </a:cubicBezTo>
                    <a:cubicBezTo>
                      <a:pt x="279" y="147"/>
                      <a:pt x="280" y="144"/>
                      <a:pt x="282" y="142"/>
                    </a:cubicBezTo>
                    <a:cubicBezTo>
                      <a:pt x="282" y="142"/>
                      <a:pt x="282" y="141"/>
                      <a:pt x="282" y="141"/>
                    </a:cubicBezTo>
                    <a:cubicBezTo>
                      <a:pt x="282" y="141"/>
                      <a:pt x="282" y="141"/>
                      <a:pt x="282" y="141"/>
                    </a:cubicBezTo>
                    <a:cubicBezTo>
                      <a:pt x="282" y="137"/>
                      <a:pt x="283" y="134"/>
                      <a:pt x="287" y="132"/>
                    </a:cubicBezTo>
                    <a:cubicBezTo>
                      <a:pt x="287" y="131"/>
                      <a:pt x="288" y="131"/>
                      <a:pt x="289" y="130"/>
                    </a:cubicBezTo>
                    <a:cubicBezTo>
                      <a:pt x="290" y="128"/>
                      <a:pt x="292" y="126"/>
                      <a:pt x="294" y="125"/>
                    </a:cubicBezTo>
                    <a:cubicBezTo>
                      <a:pt x="297" y="123"/>
                      <a:pt x="301" y="123"/>
                      <a:pt x="305" y="125"/>
                    </a:cubicBezTo>
                    <a:cubicBezTo>
                      <a:pt x="317" y="133"/>
                      <a:pt x="317" y="133"/>
                      <a:pt x="317" y="133"/>
                    </a:cubicBezTo>
                    <a:cubicBezTo>
                      <a:pt x="318" y="129"/>
                      <a:pt x="321" y="127"/>
                      <a:pt x="322" y="127"/>
                    </a:cubicBezTo>
                    <a:cubicBezTo>
                      <a:pt x="337" y="100"/>
                      <a:pt x="337" y="100"/>
                      <a:pt x="337" y="100"/>
                    </a:cubicBezTo>
                    <a:cubicBezTo>
                      <a:pt x="339" y="96"/>
                      <a:pt x="344" y="95"/>
                      <a:pt x="348" y="97"/>
                    </a:cubicBezTo>
                    <a:cubicBezTo>
                      <a:pt x="358" y="103"/>
                      <a:pt x="358" y="103"/>
                      <a:pt x="358" y="103"/>
                    </a:cubicBezTo>
                    <a:cubicBezTo>
                      <a:pt x="362" y="105"/>
                      <a:pt x="365" y="103"/>
                      <a:pt x="365" y="99"/>
                    </a:cubicBezTo>
                    <a:lnTo>
                      <a:pt x="364" y="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Овал 67"/>
            <p:cNvSpPr/>
            <p:nvPr/>
          </p:nvSpPr>
          <p:spPr>
            <a:xfrm rot="10800000">
              <a:off x="5280027" y="3690442"/>
              <a:ext cx="2135669" cy="1941517"/>
            </a:xfrm>
            <a:prstGeom prst="ellipse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2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34" name="233 Imagen" descr="MESTAV2_sinfond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83518"/>
            <a:ext cx="4159719" cy="863258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Personalizado 4">
      <a:dk1>
        <a:sysClr val="windowText" lastClr="000000"/>
      </a:dk1>
      <a:lt1>
        <a:sysClr val="window" lastClr="FFFFFF"/>
      </a:lt1>
      <a:dk2>
        <a:srgbClr val="3F3D33"/>
      </a:dk2>
      <a:lt2>
        <a:srgbClr val="DBEFF9"/>
      </a:lt2>
      <a:accent1>
        <a:srgbClr val="699E94"/>
      </a:accent1>
      <a:accent2>
        <a:srgbClr val="BBC0C4"/>
      </a:accent2>
      <a:accent3>
        <a:srgbClr val="A2A7AB"/>
      </a:accent3>
      <a:accent4>
        <a:srgbClr val="7D8287"/>
      </a:accent4>
      <a:accent5>
        <a:srgbClr val="65696D"/>
      </a:accent5>
      <a:accent6>
        <a:srgbClr val="4B4E51"/>
      </a:accent6>
      <a:hlink>
        <a:srgbClr val="DBEFF9"/>
      </a:hlink>
      <a:folHlink>
        <a:srgbClr val="B2DDF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</Words>
  <Application>Microsoft Office PowerPoint</Application>
  <PresentationFormat>Presentación en pantalla (16:9)</PresentationFormat>
  <Paragraphs>97</Paragraphs>
  <Slides>13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Тема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2017-09-11T16:59:38Z</dcterms:created>
  <dcterms:modified xsi:type="dcterms:W3CDTF">2018-07-03T12:19:55Z</dcterms:modified>
</cp:coreProperties>
</file>